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</p:sldMasterIdLst>
  <p:notesMasterIdLst>
    <p:notesMasterId r:id="rId15"/>
  </p:notesMasterIdLst>
  <p:sldIdLst>
    <p:sldId id="256" r:id="rId6"/>
    <p:sldId id="267" r:id="rId7"/>
    <p:sldId id="266" r:id="rId8"/>
    <p:sldId id="264" r:id="rId9"/>
    <p:sldId id="258" r:id="rId10"/>
    <p:sldId id="265" r:id="rId11"/>
    <p:sldId id="262" r:id="rId12"/>
    <p:sldId id="257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7346CF-95FA-4FB3-B6FF-46087187A898}" v="1" dt="2020-12-14T19:49:53.564"/>
    <p1510:client id="{10C8400F-3101-4F76-A989-1498214D8C1F}" v="1" dt="2020-12-15T01:14:42.293"/>
    <p1510:client id="{11D20CAD-F653-4DD6-B8E1-62417D5F8373}" v="825" dt="2020-12-15T01:49:28.493"/>
    <p1510:client id="{1A58BDFB-D49C-4451-A54D-F54525E43230}" v="561" dt="2020-12-15T00:54:38.208"/>
    <p1510:client id="{1B55F95A-A6B6-4BE0-8F11-DC011C4A7EB0}" v="66" dt="2020-12-15T02:12:27.733"/>
    <p1510:client id="{1FDB17DB-A922-4C28-A96F-A9D307F64563}" v="13" dt="2020-12-16T01:27:43.972"/>
    <p1510:client id="{24E7FFD5-877F-4690-BCCD-D1513EBCC3BA}" v="1634" dt="2020-12-14T09:43:19.339"/>
    <p1510:client id="{45200EDB-8EE4-4465-B07E-E707C8F56868}" v="318" dt="2020-12-15T22:14:41.107"/>
    <p1510:client id="{482756FD-7724-47E4-9A49-DC00B7AA41AC}" v="45" dt="2020-12-14T02:17:33.460"/>
    <p1510:client id="{48E04C1B-7543-4887-AE72-54458D67DCC6}" v="16" dt="2020-12-16T01:47:22.116"/>
    <p1510:client id="{4D38F435-55A2-499B-9862-8EC32760C747}" v="420" dt="2020-12-15T23:29:55.767"/>
    <p1510:client id="{57BEBEC6-BCFD-4506-A3E4-0ED7EEB60707}" v="42" dt="2020-12-14T23:44:32.806"/>
    <p1510:client id="{5A728CE7-4181-4EED-BAEE-70B61A8C6E04}" v="376" dt="2020-12-14T09:23:18.972"/>
    <p1510:client id="{5CF47002-0A91-4746-86F0-6D61FE74BCD7}" v="1497" dt="2020-12-14T19:47:32.816"/>
    <p1510:client id="{5EAF72E9-8BE0-453D-9A0C-7DEC56F33953}" v="246" dt="2020-12-15T02:09:21.272"/>
    <p1510:client id="{62774A69-42B6-47C4-A295-7D80BCBDACEE}" v="67" dt="2020-12-14T02:19:51.605"/>
    <p1510:client id="{660FB01A-3271-48E3-A152-78AA3231357D}" v="257" dt="2020-12-16T01:48:35.962"/>
    <p1510:client id="{69C1C696-DC6B-4980-BCA9-AE3DA6A9D124}" v="381" dt="2020-12-15T02:11:47.075"/>
    <p1510:client id="{6E9E8E6B-A991-4CC9-87AC-6A15C795FE78}" v="32" dt="2020-12-16T14:19:27.155"/>
    <p1510:client id="{7B72A207-0F40-4CBE-B5A6-FDBC6346E2B9}" v="498" dt="2020-12-15T02:13:36.988"/>
    <p1510:client id="{7B77B9B5-7734-436C-8326-502C73915BA1}" v="86" dt="2020-12-15T01:45:14.033"/>
    <p1510:client id="{7F752CBE-7ED6-4294-B114-2DF6E254DEF5}" v="469" dt="2020-12-15T02:15:50.309"/>
    <p1510:client id="{83E880AD-F9CD-4D88-8F27-0527EFF8BEC0}" v="1098" dt="2020-12-14T23:16:47.632"/>
    <p1510:client id="{B1F885FC-BCD1-4E16-9BC7-2469E47FE560}" v="316" dt="2020-12-14T23:54:01.575"/>
    <p1510:client id="{B5C32CBC-8670-4B07-B2DC-70AD10EA8748}" v="21" dt="2020-12-15T01:27:19.002"/>
    <p1510:client id="{B6DDED60-2FC5-40FB-A6E4-54B7FAD0AEE0}" v="25" dt="2020-12-14T19:00:51.814"/>
    <p1510:client id="{C221151F-A1CB-415B-967A-D8217D5DC5CF}" v="5" dt="2020-12-16T02:58:05.809"/>
    <p1510:client id="{C4E19583-C84E-43E5-B663-05935CFA836A}" v="6" dt="2020-12-14T23:42:33.163"/>
    <p1510:client id="{CD9838A4-ADB6-4FB8-A398-E25967F3135D}" v="14" dt="2020-12-14T23:51:14.657"/>
    <p1510:client id="{D8AF4B44-BD89-4CD4-874E-479FD64B57AD}" v="241" dt="2020-12-15T01:37:59.342"/>
    <p1510:client id="{DD906333-BE76-424B-A48A-583BCADEC7F4}" v="155" dt="2020-12-16T01:26:26.350"/>
    <p1510:client id="{E17D548D-98DB-4AB3-843C-C113C749C825}" v="27" dt="2020-12-14T23:52:18.588"/>
    <p1510:client id="{EE121720-FEF8-4FED-BC86-B0C1A6A8DA2E}" v="52" dt="2020-12-14T02:15:07.648"/>
    <p1510:client id="{F2F3447F-135F-44A8-8B0A-B0604634FD75}" v="325" dt="2020-12-14T22:58:32.683"/>
    <p1510:client id="{F4D06122-E47D-4F2F-95E6-059E1F3E3F90}" v="172" dt="2020-12-15T20:34:07.974"/>
    <p1510:client id="{F5CB6EC2-6D8A-43AB-8151-8A28B3823CD3}" v="11" dt="2020-12-14T02:18:16.518"/>
    <p1510:client id="{FB092A10-DD15-498F-9219-14A4AFEF0615}" v="2" dt="2020-12-16T01:56:32.993"/>
    <p1510:client id="{FD37BF53-7E44-40BC-B444-6A4C66F728D4}" v="1458" dt="2020-12-14T18:08:22.0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seem, Danish" userId="S::dnaseem@uiowa.edu::2b89c0a1-2580-4fa0-8f39-205bdabb219d" providerId="AD" clId="Web-{F5CB6EC2-6D8A-43AB-8151-8A28B3823CD3}"/>
    <pc:docChg chg="modSld">
      <pc:chgData name="Naseem, Danish" userId="S::dnaseem@uiowa.edu::2b89c0a1-2580-4fa0-8f39-205bdabb219d" providerId="AD" clId="Web-{F5CB6EC2-6D8A-43AB-8151-8A28B3823CD3}" dt="2020-12-14T02:18:16.518" v="10" actId="20577"/>
      <pc:docMkLst>
        <pc:docMk/>
      </pc:docMkLst>
      <pc:sldChg chg="modSp">
        <pc:chgData name="Naseem, Danish" userId="S::dnaseem@uiowa.edu::2b89c0a1-2580-4fa0-8f39-205bdabb219d" providerId="AD" clId="Web-{F5CB6EC2-6D8A-43AB-8151-8A28B3823CD3}" dt="2020-12-14T02:18:15.503" v="8" actId="20577"/>
        <pc:sldMkLst>
          <pc:docMk/>
          <pc:sldMk cId="3693349453" sldId="257"/>
        </pc:sldMkLst>
        <pc:spChg chg="mod">
          <ac:chgData name="Naseem, Danish" userId="S::dnaseem@uiowa.edu::2b89c0a1-2580-4fa0-8f39-205bdabb219d" providerId="AD" clId="Web-{F5CB6EC2-6D8A-43AB-8151-8A28B3823CD3}" dt="2020-12-14T02:18:15.503" v="8" actId="20577"/>
          <ac:spMkLst>
            <pc:docMk/>
            <pc:sldMk cId="3693349453" sldId="257"/>
            <ac:spMk id="3" creationId="{57F0317C-CF5F-4EBD-B977-081DBA701A1B}"/>
          </ac:spMkLst>
        </pc:spChg>
      </pc:sldChg>
    </pc:docChg>
  </pc:docChgLst>
  <pc:docChgLst>
    <pc:chgData name="Kelly, Daniel" userId="S::dkelly1@uiowa.edu::5dcab279-fe46-4d93-a74b-f31d81491b87" providerId="AD" clId="Web-{4D38F435-55A2-499B-9862-8EC32760C747}"/>
    <pc:docChg chg="modSld">
      <pc:chgData name="Kelly, Daniel" userId="S::dkelly1@uiowa.edu::5dcab279-fe46-4d93-a74b-f31d81491b87" providerId="AD" clId="Web-{4D38F435-55A2-499B-9862-8EC32760C747}" dt="2020-12-15T23:29:55.767" v="418" actId="20577"/>
      <pc:docMkLst>
        <pc:docMk/>
      </pc:docMkLst>
      <pc:sldChg chg="modSp">
        <pc:chgData name="Kelly, Daniel" userId="S::dkelly1@uiowa.edu::5dcab279-fe46-4d93-a74b-f31d81491b87" providerId="AD" clId="Web-{4D38F435-55A2-499B-9862-8EC32760C747}" dt="2020-12-15T23:29:55.767" v="417" actId="20577"/>
        <pc:sldMkLst>
          <pc:docMk/>
          <pc:sldMk cId="2249375660" sldId="264"/>
        </pc:sldMkLst>
        <pc:spChg chg="mod">
          <ac:chgData name="Kelly, Daniel" userId="S::dkelly1@uiowa.edu::5dcab279-fe46-4d93-a74b-f31d81491b87" providerId="AD" clId="Web-{4D38F435-55A2-499B-9862-8EC32760C747}" dt="2020-12-15T22:58:54.380" v="54" actId="20577"/>
          <ac:spMkLst>
            <pc:docMk/>
            <pc:sldMk cId="2249375660" sldId="264"/>
            <ac:spMk id="4" creationId="{0B7712B5-3336-4A70-A625-C8C224621258}"/>
          </ac:spMkLst>
        </pc:spChg>
        <pc:spChg chg="mod">
          <ac:chgData name="Kelly, Daniel" userId="S::dkelly1@uiowa.edu::5dcab279-fe46-4d93-a74b-f31d81491b87" providerId="AD" clId="Web-{4D38F435-55A2-499B-9862-8EC32760C747}" dt="2020-12-15T23:29:55.767" v="417" actId="20577"/>
          <ac:spMkLst>
            <pc:docMk/>
            <pc:sldMk cId="2249375660" sldId="264"/>
            <ac:spMk id="5" creationId="{6C8C4C0C-57C7-4E89-B7A6-61C96749C6C3}"/>
          </ac:spMkLst>
        </pc:spChg>
      </pc:sldChg>
      <pc:sldChg chg="modSp">
        <pc:chgData name="Kelly, Daniel" userId="S::dkelly1@uiowa.edu::5dcab279-fe46-4d93-a74b-f31d81491b87" providerId="AD" clId="Web-{4D38F435-55A2-499B-9862-8EC32760C747}" dt="2020-12-15T23:02:04.989" v="71" actId="20577"/>
        <pc:sldMkLst>
          <pc:docMk/>
          <pc:sldMk cId="1705820216" sldId="266"/>
        </pc:sldMkLst>
        <pc:spChg chg="mod">
          <ac:chgData name="Kelly, Daniel" userId="S::dkelly1@uiowa.edu::5dcab279-fe46-4d93-a74b-f31d81491b87" providerId="AD" clId="Web-{4D38F435-55A2-499B-9862-8EC32760C747}" dt="2020-12-15T23:02:04.989" v="71" actId="20577"/>
          <ac:spMkLst>
            <pc:docMk/>
            <pc:sldMk cId="1705820216" sldId="266"/>
            <ac:spMk id="5" creationId="{AA22A1E9-8764-44A0-B26D-F522F09F8BE9}"/>
          </ac:spMkLst>
        </pc:spChg>
      </pc:sldChg>
    </pc:docChg>
  </pc:docChgLst>
  <pc:docChgLst>
    <pc:chgData name="Kelly, Daniel" userId="S::dkelly1@uiowa.edu::5dcab279-fe46-4d93-a74b-f31d81491b87" providerId="AD" clId="Web-{B5C32CBC-8670-4B07-B2DC-70AD10EA8748}"/>
    <pc:docChg chg="modSld">
      <pc:chgData name="Kelly, Daniel" userId="S::dkelly1@uiowa.edu::5dcab279-fe46-4d93-a74b-f31d81491b87" providerId="AD" clId="Web-{B5C32CBC-8670-4B07-B2DC-70AD10EA8748}" dt="2020-12-15T01:27:19.002" v="20" actId="20577"/>
      <pc:docMkLst>
        <pc:docMk/>
      </pc:docMkLst>
      <pc:sldChg chg="modSp">
        <pc:chgData name="Kelly, Daniel" userId="S::dkelly1@uiowa.edu::5dcab279-fe46-4d93-a74b-f31d81491b87" providerId="AD" clId="Web-{B5C32CBC-8670-4B07-B2DC-70AD10EA8748}" dt="2020-12-15T01:27:19.002" v="19" actId="20577"/>
        <pc:sldMkLst>
          <pc:docMk/>
          <pc:sldMk cId="3353391283" sldId="259"/>
        </pc:sldMkLst>
        <pc:spChg chg="mod">
          <ac:chgData name="Kelly, Daniel" userId="S::dkelly1@uiowa.edu::5dcab279-fe46-4d93-a74b-f31d81491b87" providerId="AD" clId="Web-{B5C32CBC-8670-4B07-B2DC-70AD10EA8748}" dt="2020-12-15T01:27:19.002" v="19" actId="20577"/>
          <ac:spMkLst>
            <pc:docMk/>
            <pc:sldMk cId="3353391283" sldId="259"/>
            <ac:spMk id="2" creationId="{71504D2E-4876-4F0C-828D-B4297D2A4FB1}"/>
          </ac:spMkLst>
        </pc:spChg>
      </pc:sldChg>
      <pc:sldChg chg="modSp">
        <pc:chgData name="Kelly, Daniel" userId="S::dkelly1@uiowa.edu::5dcab279-fe46-4d93-a74b-f31d81491b87" providerId="AD" clId="Web-{B5C32CBC-8670-4B07-B2DC-70AD10EA8748}" dt="2020-12-15T01:23:26.988" v="2" actId="20577"/>
        <pc:sldMkLst>
          <pc:docMk/>
          <pc:sldMk cId="2249375660" sldId="264"/>
        </pc:sldMkLst>
        <pc:spChg chg="mod">
          <ac:chgData name="Kelly, Daniel" userId="S::dkelly1@uiowa.edu::5dcab279-fe46-4d93-a74b-f31d81491b87" providerId="AD" clId="Web-{B5C32CBC-8670-4B07-B2DC-70AD10EA8748}" dt="2020-12-15T01:23:26.988" v="2" actId="20577"/>
          <ac:spMkLst>
            <pc:docMk/>
            <pc:sldMk cId="2249375660" sldId="264"/>
            <ac:spMk id="6" creationId="{DC32FCB4-3C53-4AA1-A6DA-1100FE69F779}"/>
          </ac:spMkLst>
        </pc:spChg>
      </pc:sldChg>
    </pc:docChg>
  </pc:docChgLst>
  <pc:docChgLst>
    <pc:chgData name="Strom, Austin J" userId="S::ajstrom@uiowa.edu::0eaf0a16-9c4b-4abd-9c97-d84734261f17" providerId="AD" clId="Web-{1B55F95A-A6B6-4BE0-8F11-DC011C4A7EB0}"/>
    <pc:docChg chg="modSld">
      <pc:chgData name="Strom, Austin J" userId="S::ajstrom@uiowa.edu::0eaf0a16-9c4b-4abd-9c97-d84734261f17" providerId="AD" clId="Web-{1B55F95A-A6B6-4BE0-8F11-DC011C4A7EB0}" dt="2020-12-15T02:12:27.733" v="74" actId="1076"/>
      <pc:docMkLst>
        <pc:docMk/>
      </pc:docMkLst>
      <pc:sldChg chg="modSp">
        <pc:chgData name="Strom, Austin J" userId="S::ajstrom@uiowa.edu::0eaf0a16-9c4b-4abd-9c97-d84734261f17" providerId="AD" clId="Web-{1B55F95A-A6B6-4BE0-8F11-DC011C4A7EB0}" dt="2020-12-15T01:48:03.369" v="41" actId="1076"/>
        <pc:sldMkLst>
          <pc:docMk/>
          <pc:sldMk cId="109857222" sldId="256"/>
        </pc:sldMkLst>
        <pc:picChg chg="mod">
          <ac:chgData name="Strom, Austin J" userId="S::ajstrom@uiowa.edu::0eaf0a16-9c4b-4abd-9c97-d84734261f17" providerId="AD" clId="Web-{1B55F95A-A6B6-4BE0-8F11-DC011C4A7EB0}" dt="2020-12-15T01:48:03.369" v="41" actId="1076"/>
          <ac:picMkLst>
            <pc:docMk/>
            <pc:sldMk cId="109857222" sldId="256"/>
            <ac:picMk id="4" creationId="{3AEE49E3-D243-49D9-941F-C9BD91540358}"/>
          </ac:picMkLst>
        </pc:picChg>
      </pc:sldChg>
      <pc:sldChg chg="addSp delSp modSp">
        <pc:chgData name="Strom, Austin J" userId="S::ajstrom@uiowa.edu::0eaf0a16-9c4b-4abd-9c97-d84734261f17" providerId="AD" clId="Web-{1B55F95A-A6B6-4BE0-8F11-DC011C4A7EB0}" dt="2020-12-15T02:03:05.425" v="65"/>
        <pc:sldMkLst>
          <pc:docMk/>
          <pc:sldMk cId="1676520685" sldId="258"/>
        </pc:sldMkLst>
        <pc:spChg chg="mod">
          <ac:chgData name="Strom, Austin J" userId="S::ajstrom@uiowa.edu::0eaf0a16-9c4b-4abd-9c97-d84734261f17" providerId="AD" clId="Web-{1B55F95A-A6B6-4BE0-8F11-DC011C4A7EB0}" dt="2020-12-15T01:46:43.151" v="39" actId="20577"/>
          <ac:spMkLst>
            <pc:docMk/>
            <pc:sldMk cId="1676520685" sldId="258"/>
            <ac:spMk id="4" creationId="{0FA3F3B0-85AC-401B-BBD2-40374C71F3CF}"/>
          </ac:spMkLst>
        </pc:spChg>
        <pc:picChg chg="add del mod">
          <ac:chgData name="Strom, Austin J" userId="S::ajstrom@uiowa.edu::0eaf0a16-9c4b-4abd-9c97-d84734261f17" providerId="AD" clId="Web-{1B55F95A-A6B6-4BE0-8F11-DC011C4A7EB0}" dt="2020-12-15T01:57:40.677" v="47"/>
          <ac:picMkLst>
            <pc:docMk/>
            <pc:sldMk cId="1676520685" sldId="258"/>
            <ac:picMk id="6" creationId="{43E5CE58-1AC6-4283-9F2F-EC4A3F1DC45F}"/>
          </ac:picMkLst>
        </pc:picChg>
        <pc:picChg chg="add del mod">
          <ac:chgData name="Strom, Austin J" userId="S::ajstrom@uiowa.edu::0eaf0a16-9c4b-4abd-9c97-d84734261f17" providerId="AD" clId="Web-{1B55F95A-A6B6-4BE0-8F11-DC011C4A7EB0}" dt="2020-12-15T02:03:05.425" v="65"/>
          <ac:picMkLst>
            <pc:docMk/>
            <pc:sldMk cId="1676520685" sldId="258"/>
            <ac:picMk id="7" creationId="{F46A8A59-BBD2-42A7-ABCC-1BA96BE9C097}"/>
          </ac:picMkLst>
        </pc:picChg>
      </pc:sldChg>
      <pc:sldChg chg="addSp delSp modSp mod setBg setClrOvrMap">
        <pc:chgData name="Strom, Austin J" userId="S::ajstrom@uiowa.edu::0eaf0a16-9c4b-4abd-9c97-d84734261f17" providerId="AD" clId="Web-{1B55F95A-A6B6-4BE0-8F11-DC011C4A7EB0}" dt="2020-12-15T01:58:56.552" v="63"/>
        <pc:sldMkLst>
          <pc:docMk/>
          <pc:sldMk cId="1355822961" sldId="261"/>
        </pc:sldMkLst>
        <pc:spChg chg="mod">
          <ac:chgData name="Strom, Austin J" userId="S::ajstrom@uiowa.edu::0eaf0a16-9c4b-4abd-9c97-d84734261f17" providerId="AD" clId="Web-{1B55F95A-A6B6-4BE0-8F11-DC011C4A7EB0}" dt="2020-12-15T01:58:56.552" v="63"/>
          <ac:spMkLst>
            <pc:docMk/>
            <pc:sldMk cId="1355822961" sldId="261"/>
            <ac:spMk id="2" creationId="{71504D2E-4876-4F0C-828D-B4297D2A4FB1}"/>
          </ac:spMkLst>
        </pc:spChg>
        <pc:spChg chg="add del mod">
          <ac:chgData name="Strom, Austin J" userId="S::ajstrom@uiowa.edu::0eaf0a16-9c4b-4abd-9c97-d84734261f17" providerId="AD" clId="Web-{1B55F95A-A6B6-4BE0-8F11-DC011C4A7EB0}" dt="2020-12-15T01:58:56.552" v="63"/>
          <ac:spMkLst>
            <pc:docMk/>
            <pc:sldMk cId="1355822961" sldId="261"/>
            <ac:spMk id="6" creationId="{D872DA5F-261F-4C2A-8AED-1DACC94AABB7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56.552" v="63"/>
          <ac:spMkLst>
            <pc:docMk/>
            <pc:sldMk cId="1355822961" sldId="261"/>
            <ac:spMk id="8" creationId="{DA3C47C2-33A2-44B2-BEAB-FEB679075C24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56.552" v="63"/>
          <ac:spMkLst>
            <pc:docMk/>
            <pc:sldMk cId="1355822961" sldId="261"/>
            <ac:spMk id="10" creationId="{AD182BA8-54AD-4D9F-8264-B0FA8BB47D7C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56.552" v="63"/>
          <ac:spMkLst>
            <pc:docMk/>
            <pc:sldMk cId="1355822961" sldId="261"/>
            <ac:spMk id="12" creationId="{4ED83379-0499-45E1-AB78-6AA230F96442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36.864" v="53"/>
          <ac:spMkLst>
            <pc:docMk/>
            <pc:sldMk cId="1355822961" sldId="261"/>
            <ac:spMk id="15" creationId="{7301F447-EEF7-48F5-AF73-7566EE7F64AD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36.864" v="53"/>
          <ac:spMkLst>
            <pc:docMk/>
            <pc:sldMk cId="1355822961" sldId="261"/>
            <ac:spMk id="16" creationId="{F7117410-A2A4-4085-9ADC-46744551DBDE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31.099" v="51"/>
          <ac:spMkLst>
            <pc:docMk/>
            <pc:sldMk cId="1355822961" sldId="261"/>
            <ac:spMk id="17" creationId="{7CB4857B-ED7C-444D-9F04-2F885114A1C2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28.599" v="49"/>
          <ac:spMkLst>
            <pc:docMk/>
            <pc:sldMk cId="1355822961" sldId="261"/>
            <ac:spMk id="18" creationId="{68575C10-8187-4AC4-AD72-C754EAFD2867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31.099" v="51"/>
          <ac:spMkLst>
            <pc:docMk/>
            <pc:sldMk cId="1355822961" sldId="261"/>
            <ac:spMk id="19" creationId="{D18046FB-44EA-4FD8-A585-EA09A319B2D0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31.099" v="51"/>
          <ac:spMkLst>
            <pc:docMk/>
            <pc:sldMk cId="1355822961" sldId="261"/>
            <ac:spMk id="21" creationId="{479F5F2B-8B58-4140-AE6A-51F6C67B18D9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36.864" v="53"/>
          <ac:spMkLst>
            <pc:docMk/>
            <pc:sldMk cId="1355822961" sldId="261"/>
            <ac:spMk id="22" creationId="{99F74EB5-E547-4FB4-95F5-BCC788F3C4A0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0.880" v="55"/>
          <ac:spMkLst>
            <pc:docMk/>
            <pc:sldMk cId="1355822961" sldId="261"/>
            <ac:spMk id="24" creationId="{907EF6B7-1338-4443-8C46-6A318D952DFD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0.880" v="55"/>
          <ac:spMkLst>
            <pc:docMk/>
            <pc:sldMk cId="1355822961" sldId="261"/>
            <ac:spMk id="25" creationId="{DAAE4CDD-124C-4DCF-9584-B6033B545DD5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0.880" v="55"/>
          <ac:spMkLst>
            <pc:docMk/>
            <pc:sldMk cId="1355822961" sldId="261"/>
            <ac:spMk id="26" creationId="{081E4A58-353D-44AE-B2FC-2A74E2E400F7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3.942" v="57"/>
          <ac:spMkLst>
            <pc:docMk/>
            <pc:sldMk cId="1355822961" sldId="261"/>
            <ac:spMk id="27" creationId="{38FAA1A1-D861-433F-88FA-1E9D6FD31D11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3.942" v="57"/>
          <ac:spMkLst>
            <pc:docMk/>
            <pc:sldMk cId="1355822961" sldId="261"/>
            <ac:spMk id="28" creationId="{09588DA8-065E-4F6F-8EFD-43104AB2E0CF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3.942" v="57"/>
          <ac:spMkLst>
            <pc:docMk/>
            <pc:sldMk cId="1355822961" sldId="261"/>
            <ac:spMk id="29" creationId="{8D71EDA1-87BF-4D5D-AB79-F346FD19278A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3.942" v="57"/>
          <ac:spMkLst>
            <pc:docMk/>
            <pc:sldMk cId="1355822961" sldId="261"/>
            <ac:spMk id="30" creationId="{C4285719-470E-454C-AF62-8323075F1F5B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3.942" v="57"/>
          <ac:spMkLst>
            <pc:docMk/>
            <pc:sldMk cId="1355822961" sldId="261"/>
            <ac:spMk id="31" creationId="{CD9FE4EF-C4D8-49A0-B2FF-81D8DB7D8A24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3.942" v="57"/>
          <ac:spMkLst>
            <pc:docMk/>
            <pc:sldMk cId="1355822961" sldId="261"/>
            <ac:spMk id="32" creationId="{4300840D-0A0B-4512-BACA-B439D5B9C57C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3.942" v="57"/>
          <ac:spMkLst>
            <pc:docMk/>
            <pc:sldMk cId="1355822961" sldId="261"/>
            <ac:spMk id="33" creationId="{D2B78728-A580-49A7-84F9-6EF6F583ADE0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7.630" v="59"/>
          <ac:spMkLst>
            <pc:docMk/>
            <pc:sldMk cId="1355822961" sldId="261"/>
            <ac:spMk id="34" creationId="{327D73B4-9F5C-4A64-A179-51B9500CB8B5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7.630" v="59"/>
          <ac:spMkLst>
            <pc:docMk/>
            <pc:sldMk cId="1355822961" sldId="261"/>
            <ac:spMk id="35" creationId="{C1F06963-6374-4B48-844F-071A9BAAAE02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7.630" v="59"/>
          <ac:spMkLst>
            <pc:docMk/>
            <pc:sldMk cId="1355822961" sldId="261"/>
            <ac:spMk id="36" creationId="{6CB927A4-E432-4310-9CD5-E89FF5063179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7.630" v="59"/>
          <ac:spMkLst>
            <pc:docMk/>
            <pc:sldMk cId="1355822961" sldId="261"/>
            <ac:spMk id="37" creationId="{1453BF6C-B012-48B7-B4E8-6D7AC7C27D02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7.630" v="59"/>
          <ac:spMkLst>
            <pc:docMk/>
            <pc:sldMk cId="1355822961" sldId="261"/>
            <ac:spMk id="38" creationId="{E3020543-B24B-4EC4-8FFC-8DD88EEA91A8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9.692" v="61"/>
          <ac:spMkLst>
            <pc:docMk/>
            <pc:sldMk cId="1355822961" sldId="261"/>
            <ac:spMk id="40" creationId="{777A147A-9ED8-46B4-8660-1B3C2AA880B5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49.692" v="61"/>
          <ac:spMkLst>
            <pc:docMk/>
            <pc:sldMk cId="1355822961" sldId="261"/>
            <ac:spMk id="41" creationId="{5D6C15A0-C087-4593-8414-2B4EC1CDC3DE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56.552" v="63"/>
          <ac:spMkLst>
            <pc:docMk/>
            <pc:sldMk cId="1355822961" sldId="261"/>
            <ac:spMk id="42" creationId="{FA3C7DEA-BCC2-4295-8850-147993296189}"/>
          </ac:spMkLst>
        </pc:spChg>
        <pc:spChg chg="add del">
          <ac:chgData name="Strom, Austin J" userId="S::ajstrom@uiowa.edu::0eaf0a16-9c4b-4abd-9c97-d84734261f17" providerId="AD" clId="Web-{1B55F95A-A6B6-4BE0-8F11-DC011C4A7EB0}" dt="2020-12-15T01:58:56.552" v="63"/>
          <ac:spMkLst>
            <pc:docMk/>
            <pc:sldMk cId="1355822961" sldId="261"/>
            <ac:spMk id="43" creationId="{C289949D-B9F6-468A-86FE-2694DC5AE773}"/>
          </ac:spMkLst>
        </pc:spChg>
        <pc:grpChg chg="add del">
          <ac:chgData name="Strom, Austin J" userId="S::ajstrom@uiowa.edu::0eaf0a16-9c4b-4abd-9c97-d84734261f17" providerId="AD" clId="Web-{1B55F95A-A6B6-4BE0-8F11-DC011C4A7EB0}" dt="2020-12-15T01:58:56.552" v="63"/>
          <ac:grpSpMkLst>
            <pc:docMk/>
            <pc:sldMk cId="1355822961" sldId="261"/>
            <ac:grpSpMk id="44" creationId="{E4DF0958-0C87-4C28-9554-2FADC788C2B1}"/>
          </ac:grpSpMkLst>
        </pc:grpChg>
        <pc:graphicFrameChg chg="add del">
          <ac:chgData name="Strom, Austin J" userId="S::ajstrom@uiowa.edu::0eaf0a16-9c4b-4abd-9c97-d84734261f17" providerId="AD" clId="Web-{1B55F95A-A6B6-4BE0-8F11-DC011C4A7EB0}" dt="2020-12-15T01:58:28.599" v="49"/>
          <ac:graphicFrameMkLst>
            <pc:docMk/>
            <pc:sldMk cId="1355822961" sldId="261"/>
            <ac:graphicFrameMk id="14" creationId="{0BCF4978-7B27-4384-B813-0C3ECE2EB991}"/>
          </ac:graphicFrameMkLst>
        </pc:graphicFrameChg>
        <pc:graphicFrameChg chg="add del">
          <ac:chgData name="Strom, Austin J" userId="S::ajstrom@uiowa.edu::0eaf0a16-9c4b-4abd-9c97-d84734261f17" providerId="AD" clId="Web-{1B55F95A-A6B6-4BE0-8F11-DC011C4A7EB0}" dt="2020-12-15T01:58:36.864" v="53"/>
          <ac:graphicFrameMkLst>
            <pc:docMk/>
            <pc:sldMk cId="1355822961" sldId="261"/>
            <ac:graphicFrameMk id="23" creationId="{FC7E4758-D13C-4B8E-87EA-2671959941B9}"/>
          </ac:graphicFrameMkLst>
        </pc:graphicFrameChg>
        <pc:cxnChg chg="add del">
          <ac:chgData name="Strom, Austin J" userId="S::ajstrom@uiowa.edu::0eaf0a16-9c4b-4abd-9c97-d84734261f17" providerId="AD" clId="Web-{1B55F95A-A6B6-4BE0-8F11-DC011C4A7EB0}" dt="2020-12-15T01:58:28.599" v="49"/>
          <ac:cxnSpMkLst>
            <pc:docMk/>
            <pc:sldMk cId="1355822961" sldId="261"/>
            <ac:cxnSpMk id="20" creationId="{74E776C9-ED67-41B7-B3A3-4DF76EF3ACEE}"/>
          </ac:cxnSpMkLst>
        </pc:cxnChg>
        <pc:cxnChg chg="add del">
          <ac:chgData name="Strom, Austin J" userId="S::ajstrom@uiowa.edu::0eaf0a16-9c4b-4abd-9c97-d84734261f17" providerId="AD" clId="Web-{1B55F95A-A6B6-4BE0-8F11-DC011C4A7EB0}" dt="2020-12-15T01:58:47.630" v="59"/>
          <ac:cxnSpMkLst>
            <pc:docMk/>
            <pc:sldMk cId="1355822961" sldId="261"/>
            <ac:cxnSpMk id="39" creationId="{C49DA8F6-BCC1-4447-B54C-57856834B94B}"/>
          </ac:cxnSpMkLst>
        </pc:cxnChg>
      </pc:sldChg>
      <pc:sldChg chg="addSp delSp modSp">
        <pc:chgData name="Strom, Austin J" userId="S::ajstrom@uiowa.edu::0eaf0a16-9c4b-4abd-9c97-d84734261f17" providerId="AD" clId="Web-{1B55F95A-A6B6-4BE0-8F11-DC011C4A7EB0}" dt="2020-12-15T02:12:27.733" v="74" actId="1076"/>
        <pc:sldMkLst>
          <pc:docMk/>
          <pc:sldMk cId="3602061448" sldId="263"/>
        </pc:sldMkLst>
        <pc:spChg chg="mod">
          <ac:chgData name="Strom, Austin J" userId="S::ajstrom@uiowa.edu::0eaf0a16-9c4b-4abd-9c97-d84734261f17" providerId="AD" clId="Web-{1B55F95A-A6B6-4BE0-8F11-DC011C4A7EB0}" dt="2020-12-15T02:12:27.733" v="74" actId="1076"/>
          <ac:spMkLst>
            <pc:docMk/>
            <pc:sldMk cId="3602061448" sldId="263"/>
            <ac:spMk id="2" creationId="{9E6C8A77-8662-4905-A58F-8E2E4E6D7F77}"/>
          </ac:spMkLst>
        </pc:spChg>
        <pc:spChg chg="mod">
          <ac:chgData name="Strom, Austin J" userId="S::ajstrom@uiowa.edu::0eaf0a16-9c4b-4abd-9c97-d84734261f17" providerId="AD" clId="Web-{1B55F95A-A6B6-4BE0-8F11-DC011C4A7EB0}" dt="2020-12-15T02:12:23.108" v="72" actId="1076"/>
          <ac:spMkLst>
            <pc:docMk/>
            <pc:sldMk cId="3602061448" sldId="263"/>
            <ac:spMk id="3" creationId="{0DB35897-21BF-4336-8EF5-0F3BA6DD8E02}"/>
          </ac:spMkLst>
        </pc:spChg>
        <pc:spChg chg="del">
          <ac:chgData name="Strom, Austin J" userId="S::ajstrom@uiowa.edu::0eaf0a16-9c4b-4abd-9c97-d84734261f17" providerId="AD" clId="Web-{1B55F95A-A6B6-4BE0-8F11-DC011C4A7EB0}" dt="2020-12-15T02:11:02.359" v="66"/>
          <ac:spMkLst>
            <pc:docMk/>
            <pc:sldMk cId="3602061448" sldId="263"/>
            <ac:spMk id="8" creationId="{09588DA8-065E-4F6F-8EFD-43104AB2E0CF}"/>
          </ac:spMkLst>
        </pc:spChg>
        <pc:spChg chg="del">
          <ac:chgData name="Strom, Austin J" userId="S::ajstrom@uiowa.edu::0eaf0a16-9c4b-4abd-9c97-d84734261f17" providerId="AD" clId="Web-{1B55F95A-A6B6-4BE0-8F11-DC011C4A7EB0}" dt="2020-12-15T02:11:02.359" v="66"/>
          <ac:spMkLst>
            <pc:docMk/>
            <pc:sldMk cId="3602061448" sldId="263"/>
            <ac:spMk id="10" creationId="{C4285719-470E-454C-AF62-8323075F1F5B}"/>
          </ac:spMkLst>
        </pc:spChg>
        <pc:spChg chg="del">
          <ac:chgData name="Strom, Austin J" userId="S::ajstrom@uiowa.edu::0eaf0a16-9c4b-4abd-9c97-d84734261f17" providerId="AD" clId="Web-{1B55F95A-A6B6-4BE0-8F11-DC011C4A7EB0}" dt="2020-12-15T02:11:02.359" v="66"/>
          <ac:spMkLst>
            <pc:docMk/>
            <pc:sldMk cId="3602061448" sldId="263"/>
            <ac:spMk id="12" creationId="{CD9FE4EF-C4D8-49A0-B2FF-81D8DB7D8A24}"/>
          </ac:spMkLst>
        </pc:spChg>
        <pc:spChg chg="del">
          <ac:chgData name="Strom, Austin J" userId="S::ajstrom@uiowa.edu::0eaf0a16-9c4b-4abd-9c97-d84734261f17" providerId="AD" clId="Web-{1B55F95A-A6B6-4BE0-8F11-DC011C4A7EB0}" dt="2020-12-15T02:11:02.359" v="66"/>
          <ac:spMkLst>
            <pc:docMk/>
            <pc:sldMk cId="3602061448" sldId="263"/>
            <ac:spMk id="14" creationId="{4300840D-0A0B-4512-BACA-B439D5B9C57C}"/>
          </ac:spMkLst>
        </pc:spChg>
        <pc:spChg chg="del">
          <ac:chgData name="Strom, Austin J" userId="S::ajstrom@uiowa.edu::0eaf0a16-9c4b-4abd-9c97-d84734261f17" providerId="AD" clId="Web-{1B55F95A-A6B6-4BE0-8F11-DC011C4A7EB0}" dt="2020-12-15T02:11:02.359" v="66"/>
          <ac:spMkLst>
            <pc:docMk/>
            <pc:sldMk cId="3602061448" sldId="263"/>
            <ac:spMk id="16" creationId="{D2B78728-A580-49A7-84F9-6EF6F583ADE0}"/>
          </ac:spMkLst>
        </pc:spChg>
        <pc:spChg chg="del">
          <ac:chgData name="Strom, Austin J" userId="S::ajstrom@uiowa.edu::0eaf0a16-9c4b-4abd-9c97-d84734261f17" providerId="AD" clId="Web-{1B55F95A-A6B6-4BE0-8F11-DC011C4A7EB0}" dt="2020-12-15T02:11:02.359" v="66"/>
          <ac:spMkLst>
            <pc:docMk/>
            <pc:sldMk cId="3602061448" sldId="263"/>
            <ac:spMk id="18" creationId="{38FAA1A1-D861-433F-88FA-1E9D6FD31D11}"/>
          </ac:spMkLst>
        </pc:spChg>
        <pc:spChg chg="del">
          <ac:chgData name="Strom, Austin J" userId="S::ajstrom@uiowa.edu::0eaf0a16-9c4b-4abd-9c97-d84734261f17" providerId="AD" clId="Web-{1B55F95A-A6B6-4BE0-8F11-DC011C4A7EB0}" dt="2020-12-15T02:11:02.359" v="66"/>
          <ac:spMkLst>
            <pc:docMk/>
            <pc:sldMk cId="3602061448" sldId="263"/>
            <ac:spMk id="20" creationId="{8D71EDA1-87BF-4D5D-AB79-F346FD19278A}"/>
          </ac:spMkLst>
        </pc:spChg>
        <pc:spChg chg="add">
          <ac:chgData name="Strom, Austin J" userId="S::ajstrom@uiowa.edu::0eaf0a16-9c4b-4abd-9c97-d84734261f17" providerId="AD" clId="Web-{1B55F95A-A6B6-4BE0-8F11-DC011C4A7EB0}" dt="2020-12-15T02:11:02.359" v="66"/>
          <ac:spMkLst>
            <pc:docMk/>
            <pc:sldMk cId="3602061448" sldId="263"/>
            <ac:spMk id="25" creationId="{33CD251C-A887-4D2F-925B-FC097198538B}"/>
          </ac:spMkLst>
        </pc:spChg>
        <pc:spChg chg="add">
          <ac:chgData name="Strom, Austin J" userId="S::ajstrom@uiowa.edu::0eaf0a16-9c4b-4abd-9c97-d84734261f17" providerId="AD" clId="Web-{1B55F95A-A6B6-4BE0-8F11-DC011C4A7EB0}" dt="2020-12-15T02:11:02.359" v="66"/>
          <ac:spMkLst>
            <pc:docMk/>
            <pc:sldMk cId="3602061448" sldId="263"/>
            <ac:spMk id="31" creationId="{662A3FAA-D056-4098-8115-EA61EAF068CF}"/>
          </ac:spMkLst>
        </pc:spChg>
        <pc:grpChg chg="add">
          <ac:chgData name="Strom, Austin J" userId="S::ajstrom@uiowa.edu::0eaf0a16-9c4b-4abd-9c97-d84734261f17" providerId="AD" clId="Web-{1B55F95A-A6B6-4BE0-8F11-DC011C4A7EB0}" dt="2020-12-15T02:11:02.359" v="66"/>
          <ac:grpSpMkLst>
            <pc:docMk/>
            <pc:sldMk cId="3602061448" sldId="263"/>
            <ac:grpSpMk id="27" creationId="{2C3846A5-A498-4C9E-B4DC-13532657D717}"/>
          </ac:grpSpMkLst>
        </pc:grpChg>
      </pc:sldChg>
    </pc:docChg>
  </pc:docChgLst>
  <pc:docChgLst>
    <pc:chgData name="Kelly, Daniel" userId="S::dkelly1@uiowa.edu::5dcab279-fe46-4d93-a74b-f31d81491b87" providerId="AD" clId="Web-{5EAF72E9-8BE0-453D-9A0C-7DEC56F33953}"/>
    <pc:docChg chg="modSld">
      <pc:chgData name="Kelly, Daniel" userId="S::dkelly1@uiowa.edu::5dcab279-fe46-4d93-a74b-f31d81491b87" providerId="AD" clId="Web-{5EAF72E9-8BE0-453D-9A0C-7DEC56F33953}" dt="2020-12-15T02:09:21.272" v="245" actId="20577"/>
      <pc:docMkLst>
        <pc:docMk/>
      </pc:docMkLst>
      <pc:sldChg chg="modSp">
        <pc:chgData name="Kelly, Daniel" userId="S::dkelly1@uiowa.edu::5dcab279-fe46-4d93-a74b-f31d81491b87" providerId="AD" clId="Web-{5EAF72E9-8BE0-453D-9A0C-7DEC56F33953}" dt="2020-12-15T02:09:21.272" v="244" actId="20577"/>
        <pc:sldMkLst>
          <pc:docMk/>
          <pc:sldMk cId="3693349453" sldId="257"/>
        </pc:sldMkLst>
        <pc:spChg chg="mod">
          <ac:chgData name="Kelly, Daniel" userId="S::dkelly1@uiowa.edu::5dcab279-fe46-4d93-a74b-f31d81491b87" providerId="AD" clId="Web-{5EAF72E9-8BE0-453D-9A0C-7DEC56F33953}" dt="2020-12-15T02:09:21.272" v="244" actId="20577"/>
          <ac:spMkLst>
            <pc:docMk/>
            <pc:sldMk cId="3693349453" sldId="257"/>
            <ac:spMk id="3" creationId="{57F0317C-CF5F-4EBD-B977-081DBA701A1B}"/>
          </ac:spMkLst>
        </pc:spChg>
      </pc:sldChg>
    </pc:docChg>
  </pc:docChgLst>
  <pc:docChgLst>
    <pc:chgData name="Steele, Kevin" userId="S::klsteele@uiowa.edu::bdc52362-f433-40c7-86be-21128734c111" providerId="AD" clId="Web-{6E9E8E6B-A991-4CC9-87AC-6A15C795FE78}"/>
    <pc:docChg chg="modSld">
      <pc:chgData name="Steele, Kevin" userId="S::klsteele@uiowa.edu::bdc52362-f433-40c7-86be-21128734c111" providerId="AD" clId="Web-{6E9E8E6B-A991-4CC9-87AC-6A15C795FE78}" dt="2020-12-16T14:19:27.155" v="31" actId="20577"/>
      <pc:docMkLst>
        <pc:docMk/>
      </pc:docMkLst>
      <pc:sldChg chg="modSp">
        <pc:chgData name="Steele, Kevin" userId="S::klsteele@uiowa.edu::bdc52362-f433-40c7-86be-21128734c111" providerId="AD" clId="Web-{6E9E8E6B-A991-4CC9-87AC-6A15C795FE78}" dt="2020-12-16T14:19:27.155" v="30" actId="20577"/>
        <pc:sldMkLst>
          <pc:docMk/>
          <pc:sldMk cId="2534462642" sldId="262"/>
        </pc:sldMkLst>
        <pc:spChg chg="mod">
          <ac:chgData name="Steele, Kevin" userId="S::klsteele@uiowa.edu::bdc52362-f433-40c7-86be-21128734c111" providerId="AD" clId="Web-{6E9E8E6B-A991-4CC9-87AC-6A15C795FE78}" dt="2020-12-16T14:19:27.155" v="30" actId="20577"/>
          <ac:spMkLst>
            <pc:docMk/>
            <pc:sldMk cId="2534462642" sldId="262"/>
            <ac:spMk id="6" creationId="{0799F6C5-CA3C-442B-9958-01F51309605E}"/>
          </ac:spMkLst>
        </pc:spChg>
      </pc:sldChg>
    </pc:docChg>
  </pc:docChgLst>
  <pc:docChgLst>
    <pc:chgData name="Douglass, Gabriel J" userId="S::gjdouglass@uiowa.edu::177ae048-e7e7-4cc3-94ef-62ce0c9ce7ac" providerId="AD" clId="Web-{7F752CBE-7ED6-4294-B114-2DF6E254DEF5}"/>
    <pc:docChg chg="modSld">
      <pc:chgData name="Douglass, Gabriel J" userId="S::gjdouglass@uiowa.edu::177ae048-e7e7-4cc3-94ef-62ce0c9ce7ac" providerId="AD" clId="Web-{7F752CBE-7ED6-4294-B114-2DF6E254DEF5}" dt="2020-12-15T02:15:50.309" v="467" actId="20577"/>
      <pc:docMkLst>
        <pc:docMk/>
      </pc:docMkLst>
      <pc:sldChg chg="modSp">
        <pc:chgData name="Douglass, Gabriel J" userId="S::gjdouglass@uiowa.edu::177ae048-e7e7-4cc3-94ef-62ce0c9ce7ac" providerId="AD" clId="Web-{7F752CBE-7ED6-4294-B114-2DF6E254DEF5}" dt="2020-12-15T02:15:43.247" v="465" actId="20577"/>
        <pc:sldMkLst>
          <pc:docMk/>
          <pc:sldMk cId="1355822961" sldId="261"/>
        </pc:sldMkLst>
        <pc:spChg chg="mod">
          <ac:chgData name="Douglass, Gabriel J" userId="S::gjdouglass@uiowa.edu::177ae048-e7e7-4cc3-94ef-62ce0c9ce7ac" providerId="AD" clId="Web-{7F752CBE-7ED6-4294-B114-2DF6E254DEF5}" dt="2020-12-15T02:15:43.247" v="465" actId="20577"/>
          <ac:spMkLst>
            <pc:docMk/>
            <pc:sldMk cId="1355822961" sldId="261"/>
            <ac:spMk id="6" creationId="{D872DA5F-261F-4C2A-8AED-1DACC94AABB7}"/>
          </ac:spMkLst>
        </pc:spChg>
      </pc:sldChg>
    </pc:docChg>
  </pc:docChgLst>
  <pc:docChgLst>
    <pc:chgData name="Strom, Austin J" userId="S::ajstrom@uiowa.edu::0eaf0a16-9c4b-4abd-9c97-d84734261f17" providerId="AD" clId="Web-{57BEBEC6-BCFD-4506-A3E4-0ED7EEB60707}"/>
    <pc:docChg chg="modSld">
      <pc:chgData name="Strom, Austin J" userId="S::ajstrom@uiowa.edu::0eaf0a16-9c4b-4abd-9c97-d84734261f17" providerId="AD" clId="Web-{57BEBEC6-BCFD-4506-A3E4-0ED7EEB60707}" dt="2020-12-14T23:44:32.806" v="41" actId="20577"/>
      <pc:docMkLst>
        <pc:docMk/>
      </pc:docMkLst>
      <pc:sldChg chg="modSp">
        <pc:chgData name="Strom, Austin J" userId="S::ajstrom@uiowa.edu::0eaf0a16-9c4b-4abd-9c97-d84734261f17" providerId="AD" clId="Web-{57BEBEC6-BCFD-4506-A3E4-0ED7EEB60707}" dt="2020-12-14T23:44:32.806" v="40" actId="20577"/>
        <pc:sldMkLst>
          <pc:docMk/>
          <pc:sldMk cId="109857222" sldId="256"/>
        </pc:sldMkLst>
        <pc:spChg chg="mod">
          <ac:chgData name="Strom, Austin J" userId="S::ajstrom@uiowa.edu::0eaf0a16-9c4b-4abd-9c97-d84734261f17" providerId="AD" clId="Web-{57BEBEC6-BCFD-4506-A3E4-0ED7EEB60707}" dt="2020-12-14T23:44:32.806" v="40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Strom, Austin J" userId="S::ajstrom@uiowa.edu::0eaf0a16-9c4b-4abd-9c97-d84734261f17" providerId="AD" clId="Web-{EE121720-FEF8-4FED-BC86-B0C1A6A8DA2E}"/>
    <pc:docChg chg="modSld">
      <pc:chgData name="Strom, Austin J" userId="S::ajstrom@uiowa.edu::0eaf0a16-9c4b-4abd-9c97-d84734261f17" providerId="AD" clId="Web-{EE121720-FEF8-4FED-BC86-B0C1A6A8DA2E}" dt="2020-12-14T02:15:07.648" v="50" actId="20577"/>
      <pc:docMkLst>
        <pc:docMk/>
      </pc:docMkLst>
      <pc:sldChg chg="modSp">
        <pc:chgData name="Strom, Austin J" userId="S::ajstrom@uiowa.edu::0eaf0a16-9c4b-4abd-9c97-d84734261f17" providerId="AD" clId="Web-{EE121720-FEF8-4FED-BC86-B0C1A6A8DA2E}" dt="2020-12-14T02:15:07.647" v="49" actId="20577"/>
        <pc:sldMkLst>
          <pc:docMk/>
          <pc:sldMk cId="109857222" sldId="256"/>
        </pc:sldMkLst>
        <pc:spChg chg="mod">
          <ac:chgData name="Strom, Austin J" userId="S::ajstrom@uiowa.edu::0eaf0a16-9c4b-4abd-9c97-d84734261f17" providerId="AD" clId="Web-{EE121720-FEF8-4FED-BC86-B0C1A6A8DA2E}" dt="2020-12-14T02:14:50.297" v="2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Strom, Austin J" userId="S::ajstrom@uiowa.edu::0eaf0a16-9c4b-4abd-9c97-d84734261f17" providerId="AD" clId="Web-{EE121720-FEF8-4FED-BC86-B0C1A6A8DA2E}" dt="2020-12-14T02:15:07.647" v="49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Kelly, Daniel" userId="S::dkelly1@uiowa.edu::5dcab279-fe46-4d93-a74b-f31d81491b87" providerId="AD" clId="Web-{B6DDED60-2FC5-40FB-A6E4-54B7FAD0AEE0}"/>
    <pc:docChg chg="modSld">
      <pc:chgData name="Kelly, Daniel" userId="S::dkelly1@uiowa.edu::5dcab279-fe46-4d93-a74b-f31d81491b87" providerId="AD" clId="Web-{B6DDED60-2FC5-40FB-A6E4-54B7FAD0AEE0}" dt="2020-12-14T19:00:51.814" v="24" actId="14100"/>
      <pc:docMkLst>
        <pc:docMk/>
      </pc:docMkLst>
      <pc:sldChg chg="modSp">
        <pc:chgData name="Kelly, Daniel" userId="S::dkelly1@uiowa.edu::5dcab279-fe46-4d93-a74b-f31d81491b87" providerId="AD" clId="Web-{B6DDED60-2FC5-40FB-A6E4-54B7FAD0AEE0}" dt="2020-12-14T19:00:51.814" v="24" actId="14100"/>
        <pc:sldMkLst>
          <pc:docMk/>
          <pc:sldMk cId="3353391283" sldId="259"/>
        </pc:sldMkLst>
        <pc:spChg chg="mod">
          <ac:chgData name="Kelly, Daniel" userId="S::dkelly1@uiowa.edu::5dcab279-fe46-4d93-a74b-f31d81491b87" providerId="AD" clId="Web-{B6DDED60-2FC5-40FB-A6E4-54B7FAD0AEE0}" dt="2020-12-14T19:00:42.017" v="20" actId="1076"/>
          <ac:spMkLst>
            <pc:docMk/>
            <pc:sldMk cId="3353391283" sldId="259"/>
            <ac:spMk id="2" creationId="{71504D2E-4876-4F0C-828D-B4297D2A4FB1}"/>
          </ac:spMkLst>
        </pc:spChg>
        <pc:spChg chg="mod">
          <ac:chgData name="Kelly, Daniel" userId="S::dkelly1@uiowa.edu::5dcab279-fe46-4d93-a74b-f31d81491b87" providerId="AD" clId="Web-{B6DDED60-2FC5-40FB-A6E4-54B7FAD0AEE0}" dt="2020-12-14T19:00:51.814" v="24" actId="14100"/>
          <ac:spMkLst>
            <pc:docMk/>
            <pc:sldMk cId="3353391283" sldId="259"/>
            <ac:spMk id="3" creationId="{57F0317C-CF5F-4EBD-B977-081DBA701A1B}"/>
          </ac:spMkLst>
        </pc:spChg>
        <pc:spChg chg="mod">
          <ac:chgData name="Kelly, Daniel" userId="S::dkelly1@uiowa.edu::5dcab279-fe46-4d93-a74b-f31d81491b87" providerId="AD" clId="Web-{B6DDED60-2FC5-40FB-A6E4-54B7FAD0AEE0}" dt="2020-12-14T19:00:30.626" v="12" actId="20577"/>
          <ac:spMkLst>
            <pc:docMk/>
            <pc:sldMk cId="3353391283" sldId="259"/>
            <ac:spMk id="8" creationId="{DA3C47C2-33A2-44B2-BEAB-FEB679075C24}"/>
          </ac:spMkLst>
        </pc:spChg>
      </pc:sldChg>
    </pc:docChg>
  </pc:docChgLst>
  <pc:docChgLst>
    <pc:chgData name="Strom, Austin J" userId="S::ajstrom@uiowa.edu::0eaf0a16-9c4b-4abd-9c97-d84734261f17" providerId="AD" clId="Web-{B1F885FC-BCD1-4E16-9BC7-2469E47FE560}"/>
    <pc:docChg chg="modSld">
      <pc:chgData name="Strom, Austin J" userId="S::ajstrom@uiowa.edu::0eaf0a16-9c4b-4abd-9c97-d84734261f17" providerId="AD" clId="Web-{B1F885FC-BCD1-4E16-9BC7-2469E47FE560}" dt="2020-12-14T23:54:01.575" v="312" actId="1076"/>
      <pc:docMkLst>
        <pc:docMk/>
      </pc:docMkLst>
      <pc:sldChg chg="modSp">
        <pc:chgData name="Strom, Austin J" userId="S::ajstrom@uiowa.edu::0eaf0a16-9c4b-4abd-9c97-d84734261f17" providerId="AD" clId="Web-{B1F885FC-BCD1-4E16-9BC7-2469E47FE560}" dt="2020-12-14T23:46:06.003" v="19" actId="20577"/>
        <pc:sldMkLst>
          <pc:docMk/>
          <pc:sldMk cId="109857222" sldId="256"/>
        </pc:sldMkLst>
        <pc:spChg chg="mod">
          <ac:chgData name="Strom, Austin J" userId="S::ajstrom@uiowa.edu::0eaf0a16-9c4b-4abd-9c97-d84734261f17" providerId="AD" clId="Web-{B1F885FC-BCD1-4E16-9BC7-2469E47FE560}" dt="2020-12-14T23:46:06.003" v="19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Strom, Austin J" userId="S::ajstrom@uiowa.edu::0eaf0a16-9c4b-4abd-9c97-d84734261f17" providerId="AD" clId="Web-{B1F885FC-BCD1-4E16-9BC7-2469E47FE560}" dt="2020-12-14T23:54:01.575" v="312" actId="1076"/>
        <pc:sldMkLst>
          <pc:docMk/>
          <pc:sldMk cId="1676520685" sldId="258"/>
        </pc:sldMkLst>
        <pc:spChg chg="mod">
          <ac:chgData name="Strom, Austin J" userId="S::ajstrom@uiowa.edu::0eaf0a16-9c4b-4abd-9c97-d84734261f17" providerId="AD" clId="Web-{B1F885FC-BCD1-4E16-9BC7-2469E47FE560}" dt="2020-12-14T23:46:41.284" v="46" actId="1076"/>
          <ac:spMkLst>
            <pc:docMk/>
            <pc:sldMk cId="1676520685" sldId="258"/>
            <ac:spMk id="2" creationId="{71504D2E-4876-4F0C-828D-B4297D2A4FB1}"/>
          </ac:spMkLst>
        </pc:spChg>
        <pc:spChg chg="mod">
          <ac:chgData name="Strom, Austin J" userId="S::ajstrom@uiowa.edu::0eaf0a16-9c4b-4abd-9c97-d84734261f17" providerId="AD" clId="Web-{B1F885FC-BCD1-4E16-9BC7-2469E47FE560}" dt="2020-12-14T23:54:01.575" v="312" actId="1076"/>
          <ac:spMkLst>
            <pc:docMk/>
            <pc:sldMk cId="1676520685" sldId="258"/>
            <ac:spMk id="3" creationId="{57F0317C-CF5F-4EBD-B977-081DBA701A1B}"/>
          </ac:spMkLst>
        </pc:spChg>
      </pc:sldChg>
    </pc:docChg>
  </pc:docChgLst>
  <pc:docChgLst>
    <pc:chgData name="Naseem, Danish" userId="S::dnaseem@uiowa.edu::2b89c0a1-2580-4fa0-8f39-205bdabb219d" providerId="AD" clId="Web-{482756FD-7724-47E4-9A49-DC00B7AA41AC}"/>
    <pc:docChg chg="addSld modSld">
      <pc:chgData name="Naseem, Danish" userId="S::dnaseem@uiowa.edu::2b89c0a1-2580-4fa0-8f39-205bdabb219d" providerId="AD" clId="Web-{482756FD-7724-47E4-9A49-DC00B7AA41AC}" dt="2020-12-14T02:17:32.710" v="42" actId="20577"/>
      <pc:docMkLst>
        <pc:docMk/>
      </pc:docMkLst>
      <pc:sldChg chg="modSp new">
        <pc:chgData name="Naseem, Danish" userId="S::dnaseem@uiowa.edu::2b89c0a1-2580-4fa0-8f39-205bdabb219d" providerId="AD" clId="Web-{482756FD-7724-47E4-9A49-DC00B7AA41AC}" dt="2020-12-14T02:17:30.850" v="40" actId="20577"/>
        <pc:sldMkLst>
          <pc:docMk/>
          <pc:sldMk cId="3693349453" sldId="257"/>
        </pc:sldMkLst>
        <pc:spChg chg="mod">
          <ac:chgData name="Naseem, Danish" userId="S::dnaseem@uiowa.edu::2b89c0a1-2580-4fa0-8f39-205bdabb219d" providerId="AD" clId="Web-{482756FD-7724-47E4-9A49-DC00B7AA41AC}" dt="2020-12-14T02:17:27.085" v="27" actId="20577"/>
          <ac:spMkLst>
            <pc:docMk/>
            <pc:sldMk cId="3693349453" sldId="257"/>
            <ac:spMk id="2" creationId="{71504D2E-4876-4F0C-828D-B4297D2A4FB1}"/>
          </ac:spMkLst>
        </pc:spChg>
        <pc:spChg chg="mod">
          <ac:chgData name="Naseem, Danish" userId="S::dnaseem@uiowa.edu::2b89c0a1-2580-4fa0-8f39-205bdabb219d" providerId="AD" clId="Web-{482756FD-7724-47E4-9A49-DC00B7AA41AC}" dt="2020-12-14T02:17:30.850" v="40" actId="20577"/>
          <ac:spMkLst>
            <pc:docMk/>
            <pc:sldMk cId="3693349453" sldId="257"/>
            <ac:spMk id="3" creationId="{57F0317C-CF5F-4EBD-B977-081DBA701A1B}"/>
          </ac:spMkLst>
        </pc:spChg>
      </pc:sldChg>
    </pc:docChg>
  </pc:docChgLst>
  <pc:docChgLst>
    <pc:chgData name="Steele, Kevin" userId="S::klsteele@uiowa.edu::bdc52362-f433-40c7-86be-21128734c111" providerId="AD" clId="Web-{1FDB17DB-A922-4C28-A96F-A9D307F64563}"/>
    <pc:docChg chg="addSld modSld">
      <pc:chgData name="Steele, Kevin" userId="S::klsteele@uiowa.edu::bdc52362-f433-40c7-86be-21128734c111" providerId="AD" clId="Web-{1FDB17DB-A922-4C28-A96F-A9D307F64563}" dt="2020-12-16T01:27:43.034" v="11" actId="20577"/>
      <pc:docMkLst>
        <pc:docMk/>
      </pc:docMkLst>
      <pc:sldChg chg="addSp delSp modSp new">
        <pc:chgData name="Steele, Kevin" userId="S::klsteele@uiowa.edu::bdc52362-f433-40c7-86be-21128734c111" providerId="AD" clId="Web-{1FDB17DB-A922-4C28-A96F-A9D307F64563}" dt="2020-12-16T01:27:41.112" v="9" actId="20577"/>
        <pc:sldMkLst>
          <pc:docMk/>
          <pc:sldMk cId="1335501290" sldId="267"/>
        </pc:sldMkLst>
        <pc:spChg chg="mod">
          <ac:chgData name="Steele, Kevin" userId="S::klsteele@uiowa.edu::bdc52362-f433-40c7-86be-21128734c111" providerId="AD" clId="Web-{1FDB17DB-A922-4C28-A96F-A9D307F64563}" dt="2020-12-16T01:27:41.112" v="9" actId="20577"/>
          <ac:spMkLst>
            <pc:docMk/>
            <pc:sldMk cId="1335501290" sldId="267"/>
            <ac:spMk id="2" creationId="{74366D70-E1F5-4048-A929-DA3EF8E7EE2B}"/>
          </ac:spMkLst>
        </pc:spChg>
        <pc:spChg chg="del mod">
          <ac:chgData name="Steele, Kevin" userId="S::klsteele@uiowa.edu::bdc52362-f433-40c7-86be-21128734c111" providerId="AD" clId="Web-{1FDB17DB-A922-4C28-A96F-A9D307F64563}" dt="2020-12-16T01:27:37.550" v="6"/>
          <ac:spMkLst>
            <pc:docMk/>
            <pc:sldMk cId="1335501290" sldId="267"/>
            <ac:spMk id="3" creationId="{86F29AB9-CD86-4C47-BEB1-34E56C22824F}"/>
          </ac:spMkLst>
        </pc:spChg>
        <pc:picChg chg="add mod ord">
          <ac:chgData name="Steele, Kevin" userId="S::klsteele@uiowa.edu::bdc52362-f433-40c7-86be-21128734c111" providerId="AD" clId="Web-{1FDB17DB-A922-4C28-A96F-A9D307F64563}" dt="2020-12-16T01:27:37.550" v="6"/>
          <ac:picMkLst>
            <pc:docMk/>
            <pc:sldMk cId="1335501290" sldId="267"/>
            <ac:picMk id="4" creationId="{0C2C72E7-3247-483F-9982-19036FBA517D}"/>
          </ac:picMkLst>
        </pc:picChg>
      </pc:sldChg>
    </pc:docChg>
  </pc:docChgLst>
  <pc:docChgLst>
    <pc:chgData name="Naseem, Danish" userId="S::dnaseem@uiowa.edu::2b89c0a1-2580-4fa0-8f39-205bdabb219d" providerId="AD" clId="Web-{FB092A10-DD15-498F-9219-14A4AFEF0615}"/>
    <pc:docChg chg="modSld">
      <pc:chgData name="Naseem, Danish" userId="S::dnaseem@uiowa.edu::2b89c0a1-2580-4fa0-8f39-205bdabb219d" providerId="AD" clId="Web-{FB092A10-DD15-498F-9219-14A4AFEF0615}" dt="2020-12-16T01:56:32.025" v="38"/>
      <pc:docMkLst>
        <pc:docMk/>
      </pc:docMkLst>
      <pc:sldChg chg="modNotes">
        <pc:chgData name="Naseem, Danish" userId="S::dnaseem@uiowa.edu::2b89c0a1-2580-4fa0-8f39-205bdabb219d" providerId="AD" clId="Web-{FB092A10-DD15-498F-9219-14A4AFEF0615}" dt="2020-12-16T01:56:32.025" v="38"/>
        <pc:sldMkLst>
          <pc:docMk/>
          <pc:sldMk cId="1335501290" sldId="267"/>
        </pc:sldMkLst>
      </pc:sldChg>
    </pc:docChg>
  </pc:docChgLst>
  <pc:docChgLst>
    <pc:chgData name="Naseem, Danish" userId="S::dnaseem@uiowa.edu::2b89c0a1-2580-4fa0-8f39-205bdabb219d" providerId="AD" clId="Web-{5A728CE7-4181-4EED-BAEE-70B61A8C6E04}"/>
    <pc:docChg chg="modSld">
      <pc:chgData name="Naseem, Danish" userId="S::dnaseem@uiowa.edu::2b89c0a1-2580-4fa0-8f39-205bdabb219d" providerId="AD" clId="Web-{5A728CE7-4181-4EED-BAEE-70B61A8C6E04}" dt="2020-12-14T09:23:18.894" v="370" actId="20577"/>
      <pc:docMkLst>
        <pc:docMk/>
      </pc:docMkLst>
      <pc:sldChg chg="modSp">
        <pc:chgData name="Naseem, Danish" userId="S::dnaseem@uiowa.edu::2b89c0a1-2580-4fa0-8f39-205bdabb219d" providerId="AD" clId="Web-{5A728CE7-4181-4EED-BAEE-70B61A8C6E04}" dt="2020-12-14T09:23:18.675" v="368" actId="20577"/>
        <pc:sldMkLst>
          <pc:docMk/>
          <pc:sldMk cId="3693349453" sldId="257"/>
        </pc:sldMkLst>
        <pc:spChg chg="mod">
          <ac:chgData name="Naseem, Danish" userId="S::dnaseem@uiowa.edu::2b89c0a1-2580-4fa0-8f39-205bdabb219d" providerId="AD" clId="Web-{5A728CE7-4181-4EED-BAEE-70B61A8C6E04}" dt="2020-12-14T09:23:18.675" v="368" actId="20577"/>
          <ac:spMkLst>
            <pc:docMk/>
            <pc:sldMk cId="3693349453" sldId="257"/>
            <ac:spMk id="3" creationId="{57F0317C-CF5F-4EBD-B977-081DBA701A1B}"/>
          </ac:spMkLst>
        </pc:spChg>
      </pc:sldChg>
    </pc:docChg>
  </pc:docChgLst>
  <pc:docChgLst>
    <pc:chgData name="Naseem, Danish" userId="S::dnaseem@uiowa.edu::2b89c0a1-2580-4fa0-8f39-205bdabb219d" providerId="AD" clId="Web-{CD9838A4-ADB6-4FB8-A398-E25967F3135D}"/>
    <pc:docChg chg="modSld">
      <pc:chgData name="Naseem, Danish" userId="S::dnaseem@uiowa.edu::2b89c0a1-2580-4fa0-8f39-205bdabb219d" providerId="AD" clId="Web-{CD9838A4-ADB6-4FB8-A398-E25967F3135D}" dt="2020-12-14T23:51:14.657" v="12" actId="1076"/>
      <pc:docMkLst>
        <pc:docMk/>
      </pc:docMkLst>
      <pc:sldChg chg="addSp modSp">
        <pc:chgData name="Naseem, Danish" userId="S::dnaseem@uiowa.edu::2b89c0a1-2580-4fa0-8f39-205bdabb219d" providerId="AD" clId="Web-{CD9838A4-ADB6-4FB8-A398-E25967F3135D}" dt="2020-12-14T23:51:14.657" v="12" actId="1076"/>
        <pc:sldMkLst>
          <pc:docMk/>
          <pc:sldMk cId="3693349453" sldId="257"/>
        </pc:sldMkLst>
        <pc:spChg chg="mod">
          <ac:chgData name="Naseem, Danish" userId="S::dnaseem@uiowa.edu::2b89c0a1-2580-4fa0-8f39-205bdabb219d" providerId="AD" clId="Web-{CD9838A4-ADB6-4FB8-A398-E25967F3135D}" dt="2020-12-14T23:51:14.657" v="12" actId="1076"/>
          <ac:spMkLst>
            <pc:docMk/>
            <pc:sldMk cId="3693349453" sldId="257"/>
            <ac:spMk id="2" creationId="{71504D2E-4876-4F0C-828D-B4297D2A4FB1}"/>
          </ac:spMkLst>
        </pc:spChg>
        <pc:spChg chg="mod">
          <ac:chgData name="Naseem, Danish" userId="S::dnaseem@uiowa.edu::2b89c0a1-2580-4fa0-8f39-205bdabb219d" providerId="AD" clId="Web-{CD9838A4-ADB6-4FB8-A398-E25967F3135D}" dt="2020-12-14T23:48:59.471" v="4" actId="14100"/>
          <ac:spMkLst>
            <pc:docMk/>
            <pc:sldMk cId="3693349453" sldId="257"/>
            <ac:spMk id="3" creationId="{57F0317C-CF5F-4EBD-B977-081DBA701A1B}"/>
          </ac:spMkLst>
        </pc:spChg>
        <pc:picChg chg="add mod">
          <ac:chgData name="Naseem, Danish" userId="S::dnaseem@uiowa.edu::2b89c0a1-2580-4fa0-8f39-205bdabb219d" providerId="AD" clId="Web-{CD9838A4-ADB6-4FB8-A398-E25967F3135D}" dt="2020-12-14T23:50:55.267" v="10" actId="1076"/>
          <ac:picMkLst>
            <pc:docMk/>
            <pc:sldMk cId="3693349453" sldId="257"/>
            <ac:picMk id="4" creationId="{1CA33C60-AFDB-40D6-9E35-7365BCBA66A6}"/>
          </ac:picMkLst>
        </pc:picChg>
      </pc:sldChg>
    </pc:docChg>
  </pc:docChgLst>
  <pc:docChgLst>
    <pc:chgData name="Naseem, Danish" userId="S::dnaseem@uiowa.edu::2b89c0a1-2580-4fa0-8f39-205bdabb219d" providerId="AD" clId="Web-{DD906333-BE76-424B-A48A-583BCADEC7F4}"/>
    <pc:docChg chg="modSld">
      <pc:chgData name="Naseem, Danish" userId="S::dnaseem@uiowa.edu::2b89c0a1-2580-4fa0-8f39-205bdabb219d" providerId="AD" clId="Web-{DD906333-BE76-424B-A48A-583BCADEC7F4}" dt="2020-12-16T01:26:26.116" v="211"/>
      <pc:docMkLst>
        <pc:docMk/>
      </pc:docMkLst>
      <pc:sldChg chg="modNotes">
        <pc:chgData name="Naseem, Danish" userId="S::dnaseem@uiowa.edu::2b89c0a1-2580-4fa0-8f39-205bdabb219d" providerId="AD" clId="Web-{DD906333-BE76-424B-A48A-583BCADEC7F4}" dt="2020-12-16T01:25:30.380" v="152"/>
        <pc:sldMkLst>
          <pc:docMk/>
          <pc:sldMk cId="3693349453" sldId="257"/>
        </pc:sldMkLst>
      </pc:sldChg>
      <pc:sldChg chg="modNotes">
        <pc:chgData name="Naseem, Danish" userId="S::dnaseem@uiowa.edu::2b89c0a1-2580-4fa0-8f39-205bdabb219d" providerId="AD" clId="Web-{DD906333-BE76-424B-A48A-583BCADEC7F4}" dt="2020-12-16T01:26:26.116" v="211"/>
        <pc:sldMkLst>
          <pc:docMk/>
          <pc:sldMk cId="3602061448" sldId="263"/>
        </pc:sldMkLst>
      </pc:sldChg>
      <pc:sldChg chg="modSp">
        <pc:chgData name="Naseem, Danish" userId="S::dnaseem@uiowa.edu::2b89c0a1-2580-4fa0-8f39-205bdabb219d" providerId="AD" clId="Web-{DD906333-BE76-424B-A48A-583BCADEC7F4}" dt="2020-12-16T01:16:16.480" v="145" actId="20577"/>
        <pc:sldMkLst>
          <pc:docMk/>
          <pc:sldMk cId="1705820216" sldId="266"/>
        </pc:sldMkLst>
        <pc:spChg chg="mod">
          <ac:chgData name="Naseem, Danish" userId="S::dnaseem@uiowa.edu::2b89c0a1-2580-4fa0-8f39-205bdabb219d" providerId="AD" clId="Web-{DD906333-BE76-424B-A48A-583BCADEC7F4}" dt="2020-12-16T01:16:12.074" v="140" actId="14100"/>
          <ac:spMkLst>
            <pc:docMk/>
            <pc:sldMk cId="1705820216" sldId="266"/>
            <ac:spMk id="3" creationId="{57F0317C-CF5F-4EBD-B977-081DBA701A1B}"/>
          </ac:spMkLst>
        </pc:spChg>
        <pc:spChg chg="mod">
          <ac:chgData name="Naseem, Danish" userId="S::dnaseem@uiowa.edu::2b89c0a1-2580-4fa0-8f39-205bdabb219d" providerId="AD" clId="Web-{DD906333-BE76-424B-A48A-583BCADEC7F4}" dt="2020-12-16T01:16:16.480" v="145" actId="20577"/>
          <ac:spMkLst>
            <pc:docMk/>
            <pc:sldMk cId="1705820216" sldId="266"/>
            <ac:spMk id="4" creationId="{0FA3F3B0-85AC-401B-BBD2-40374C71F3CF}"/>
          </ac:spMkLst>
        </pc:spChg>
        <pc:spChg chg="mod">
          <ac:chgData name="Naseem, Danish" userId="S::dnaseem@uiowa.edu::2b89c0a1-2580-4fa0-8f39-205bdabb219d" providerId="AD" clId="Web-{DD906333-BE76-424B-A48A-583BCADEC7F4}" dt="2020-12-16T01:13:59.619" v="2" actId="20577"/>
          <ac:spMkLst>
            <pc:docMk/>
            <pc:sldMk cId="1705820216" sldId="266"/>
            <ac:spMk id="5" creationId="{AA22A1E9-8764-44A0-B26D-F522F09F8BE9}"/>
          </ac:spMkLst>
        </pc:spChg>
      </pc:sldChg>
    </pc:docChg>
  </pc:docChgLst>
  <pc:docChgLst>
    <pc:chgData name="Naseem, Danish" userId="S::dnaseem@uiowa.edu::2b89c0a1-2580-4fa0-8f39-205bdabb219d" providerId="AD" clId="Web-{E17D548D-98DB-4AB3-843C-C113C749C825}"/>
    <pc:docChg chg="modSld">
      <pc:chgData name="Naseem, Danish" userId="S::dnaseem@uiowa.edu::2b89c0a1-2580-4fa0-8f39-205bdabb219d" providerId="AD" clId="Web-{E17D548D-98DB-4AB3-843C-C113C749C825}" dt="2020-12-14T23:52:17.745" v="25" actId="20577"/>
      <pc:docMkLst>
        <pc:docMk/>
      </pc:docMkLst>
      <pc:sldChg chg="modSp">
        <pc:chgData name="Naseem, Danish" userId="S::dnaseem@uiowa.edu::2b89c0a1-2580-4fa0-8f39-205bdabb219d" providerId="AD" clId="Web-{E17D548D-98DB-4AB3-843C-C113C749C825}" dt="2020-12-14T23:52:17.745" v="24" actId="20577"/>
        <pc:sldMkLst>
          <pc:docMk/>
          <pc:sldMk cId="3693349453" sldId="257"/>
        </pc:sldMkLst>
        <pc:spChg chg="mod">
          <ac:chgData name="Naseem, Danish" userId="S::dnaseem@uiowa.edu::2b89c0a1-2580-4fa0-8f39-205bdabb219d" providerId="AD" clId="Web-{E17D548D-98DB-4AB3-843C-C113C749C825}" dt="2020-12-14T23:52:17.745" v="24" actId="20577"/>
          <ac:spMkLst>
            <pc:docMk/>
            <pc:sldMk cId="3693349453" sldId="257"/>
            <ac:spMk id="3" creationId="{57F0317C-CF5F-4EBD-B977-081DBA701A1B}"/>
          </ac:spMkLst>
        </pc:spChg>
      </pc:sldChg>
    </pc:docChg>
  </pc:docChgLst>
  <pc:docChgLst>
    <pc:chgData name="Kelly, Daniel" userId="5dcab279-fe46-4d93-a74b-f31d81491b87" providerId="ADAL" clId="{0B7346CF-95FA-4FB3-B6FF-46087187A898}"/>
    <pc:docChg chg="undo custSel modSld">
      <pc:chgData name="Kelly, Daniel" userId="5dcab279-fe46-4d93-a74b-f31d81491b87" providerId="ADAL" clId="{0B7346CF-95FA-4FB3-B6FF-46087187A898}" dt="2020-12-14T19:58:31.809" v="200" actId="20577"/>
      <pc:docMkLst>
        <pc:docMk/>
      </pc:docMkLst>
      <pc:sldChg chg="addSp modSp mod">
        <pc:chgData name="Kelly, Daniel" userId="5dcab279-fe46-4d93-a74b-f31d81491b87" providerId="ADAL" clId="{0B7346CF-95FA-4FB3-B6FF-46087187A898}" dt="2020-12-14T19:58:31.809" v="200" actId="20577"/>
        <pc:sldMkLst>
          <pc:docMk/>
          <pc:sldMk cId="3353391283" sldId="259"/>
        </pc:sldMkLst>
        <pc:spChg chg="mod">
          <ac:chgData name="Kelly, Daniel" userId="5dcab279-fe46-4d93-a74b-f31d81491b87" providerId="ADAL" clId="{0B7346CF-95FA-4FB3-B6FF-46087187A898}" dt="2020-12-14T19:58:31.809" v="200" actId="20577"/>
          <ac:spMkLst>
            <pc:docMk/>
            <pc:sldMk cId="3353391283" sldId="259"/>
            <ac:spMk id="3" creationId="{57F0317C-CF5F-4EBD-B977-081DBA701A1B}"/>
          </ac:spMkLst>
        </pc:spChg>
        <pc:spChg chg="add mod">
          <ac:chgData name="Kelly, Daniel" userId="5dcab279-fe46-4d93-a74b-f31d81491b87" providerId="ADAL" clId="{0B7346CF-95FA-4FB3-B6FF-46087187A898}" dt="2020-12-14T19:53:02.293" v="56" actId="1076"/>
          <ac:spMkLst>
            <pc:docMk/>
            <pc:sldMk cId="3353391283" sldId="259"/>
            <ac:spMk id="4" creationId="{0B7712B5-3336-4A70-A625-C8C224621258}"/>
          </ac:spMkLst>
        </pc:spChg>
      </pc:sldChg>
    </pc:docChg>
  </pc:docChgLst>
  <pc:docChgLst>
    <pc:chgData name="Douglass, Gabriel J" userId="S::gjdouglass@uiowa.edu::177ae048-e7e7-4cc3-94ef-62ce0c9ce7ac" providerId="AD" clId="Web-{FD37BF53-7E44-40BC-B444-6A4C66F728D4}"/>
    <pc:docChg chg="addSld delSld modSld sldOrd">
      <pc:chgData name="Douglass, Gabriel J" userId="S::gjdouglass@uiowa.edu::177ae048-e7e7-4cc3-94ef-62ce0c9ce7ac" providerId="AD" clId="Web-{FD37BF53-7E44-40BC-B444-6A4C66F728D4}" dt="2020-12-14T18:08:22.013" v="1453" actId="20577"/>
      <pc:docMkLst>
        <pc:docMk/>
      </pc:docMkLst>
      <pc:sldChg chg="new del">
        <pc:chgData name="Douglass, Gabriel J" userId="S::gjdouglass@uiowa.edu::177ae048-e7e7-4cc3-94ef-62ce0c9ce7ac" providerId="AD" clId="Web-{FD37BF53-7E44-40BC-B444-6A4C66F728D4}" dt="2020-12-14T17:51:43.099" v="2"/>
        <pc:sldMkLst>
          <pc:docMk/>
          <pc:sldMk cId="2819091870" sldId="260"/>
        </pc:sldMkLst>
      </pc:sldChg>
      <pc:sldChg chg="addSp delSp modSp add ord replId">
        <pc:chgData name="Douglass, Gabriel J" userId="S::gjdouglass@uiowa.edu::177ae048-e7e7-4cc3-94ef-62ce0c9ce7ac" providerId="AD" clId="Web-{FD37BF53-7E44-40BC-B444-6A4C66F728D4}" dt="2020-12-14T18:08:14.154" v="1451" actId="20577"/>
        <pc:sldMkLst>
          <pc:docMk/>
          <pc:sldMk cId="1355822961" sldId="261"/>
        </pc:sldMkLst>
        <pc:spChg chg="mod">
          <ac:chgData name="Douglass, Gabriel J" userId="S::gjdouglass@uiowa.edu::177ae048-e7e7-4cc3-94ef-62ce0c9ce7ac" providerId="AD" clId="Web-{FD37BF53-7E44-40BC-B444-6A4C66F728D4}" dt="2020-12-14T18:02:09.344" v="1013" actId="1076"/>
          <ac:spMkLst>
            <pc:docMk/>
            <pc:sldMk cId="1355822961" sldId="261"/>
            <ac:spMk id="2" creationId="{71504D2E-4876-4F0C-828D-B4297D2A4FB1}"/>
          </ac:spMkLst>
        </pc:spChg>
        <pc:spChg chg="del mod">
          <ac:chgData name="Douglass, Gabriel J" userId="S::gjdouglass@uiowa.edu::177ae048-e7e7-4cc3-94ef-62ce0c9ce7ac" providerId="AD" clId="Web-{FD37BF53-7E44-40BC-B444-6A4C66F728D4}" dt="2020-12-14T17:52:29.911" v="27"/>
          <ac:spMkLst>
            <pc:docMk/>
            <pc:sldMk cId="1355822961" sldId="261"/>
            <ac:spMk id="3" creationId="{57F0317C-CF5F-4EBD-B977-081DBA701A1B}"/>
          </ac:spMkLst>
        </pc:spChg>
        <pc:spChg chg="add mod">
          <ac:chgData name="Douglass, Gabriel J" userId="S::gjdouglass@uiowa.edu::177ae048-e7e7-4cc3-94ef-62ce0c9ce7ac" providerId="AD" clId="Web-{FD37BF53-7E44-40BC-B444-6A4C66F728D4}" dt="2020-12-14T18:08:14.154" v="1451" actId="20577"/>
          <ac:spMkLst>
            <pc:docMk/>
            <pc:sldMk cId="1355822961" sldId="261"/>
            <ac:spMk id="6" creationId="{D872DA5F-261F-4C2A-8AED-1DACC94AABB7}"/>
          </ac:spMkLst>
        </pc:spChg>
        <pc:graphicFrameChg chg="add del mod ord modGraphic">
          <ac:chgData name="Douglass, Gabriel J" userId="S::gjdouglass@uiowa.edu::177ae048-e7e7-4cc3-94ef-62ce0c9ce7ac" providerId="AD" clId="Web-{FD37BF53-7E44-40BC-B444-6A4C66F728D4}" dt="2020-12-14T17:53:38.926" v="37"/>
          <ac:graphicFrameMkLst>
            <pc:docMk/>
            <pc:sldMk cId="1355822961" sldId="261"/>
            <ac:graphicFrameMk id="4" creationId="{6BB8E5B3-797D-4DDE-B9D0-E33DCEE6D0FE}"/>
          </ac:graphicFrameMkLst>
        </pc:graphicFrameChg>
      </pc:sldChg>
    </pc:docChg>
  </pc:docChgLst>
  <pc:docChgLst>
    <pc:chgData name="Steele, Kevin" userId="S::klsteele@uiowa.edu::bdc52362-f433-40c7-86be-21128734c111" providerId="AD" clId="Web-{F4D06122-E47D-4F2F-95E6-059E1F3E3F90}"/>
    <pc:docChg chg="modSld">
      <pc:chgData name="Steele, Kevin" userId="S::klsteele@uiowa.edu::bdc52362-f433-40c7-86be-21128734c111" providerId="AD" clId="Web-{F4D06122-E47D-4F2F-95E6-059E1F3E3F90}" dt="2020-12-15T20:34:12.927" v="751"/>
      <pc:docMkLst>
        <pc:docMk/>
      </pc:docMkLst>
      <pc:sldChg chg="modSp modNotes">
        <pc:chgData name="Steele, Kevin" userId="S::klsteele@uiowa.edu::bdc52362-f433-40c7-86be-21128734c111" providerId="AD" clId="Web-{F4D06122-E47D-4F2F-95E6-059E1F3E3F90}" dt="2020-12-15T20:34:12.927" v="751"/>
        <pc:sldMkLst>
          <pc:docMk/>
          <pc:sldMk cId="2534462642" sldId="262"/>
        </pc:sldMkLst>
        <pc:spChg chg="mod">
          <ac:chgData name="Steele, Kevin" userId="S::klsteele@uiowa.edu::bdc52362-f433-40c7-86be-21128734c111" providerId="AD" clId="Web-{F4D06122-E47D-4F2F-95E6-059E1F3E3F90}" dt="2020-12-15T20:24:18.491" v="615" actId="20577"/>
          <ac:spMkLst>
            <pc:docMk/>
            <pc:sldMk cId="2534462642" sldId="262"/>
            <ac:spMk id="2" creationId="{71504D2E-4876-4F0C-828D-B4297D2A4FB1}"/>
          </ac:spMkLst>
        </pc:spChg>
        <pc:spChg chg="mod">
          <ac:chgData name="Steele, Kevin" userId="S::klsteele@uiowa.edu::bdc52362-f433-40c7-86be-21128734c111" providerId="AD" clId="Web-{F4D06122-E47D-4F2F-95E6-059E1F3E3F90}" dt="2020-12-15T20:08:07.576" v="8" actId="20577"/>
          <ac:spMkLst>
            <pc:docMk/>
            <pc:sldMk cId="2534462642" sldId="262"/>
            <ac:spMk id="4" creationId="{D8871C42-2C85-4C5C-91D7-562003CAB05E}"/>
          </ac:spMkLst>
        </pc:spChg>
        <pc:spChg chg="mod">
          <ac:chgData name="Steele, Kevin" userId="S::klsteele@uiowa.edu::bdc52362-f433-40c7-86be-21128734c111" providerId="AD" clId="Web-{F4D06122-E47D-4F2F-95E6-059E1F3E3F90}" dt="2020-12-15T20:34:04.615" v="746" actId="20577"/>
          <ac:spMkLst>
            <pc:docMk/>
            <pc:sldMk cId="2534462642" sldId="262"/>
            <ac:spMk id="6" creationId="{0799F6C5-CA3C-442B-9958-01F51309605E}"/>
          </ac:spMkLst>
        </pc:spChg>
      </pc:sldChg>
      <pc:sldChg chg="addSp modSp">
        <pc:chgData name="Steele, Kevin" userId="S::klsteele@uiowa.edu::bdc52362-f433-40c7-86be-21128734c111" providerId="AD" clId="Web-{F4D06122-E47D-4F2F-95E6-059E1F3E3F90}" dt="2020-12-15T20:23:21.739" v="577" actId="1076"/>
        <pc:sldMkLst>
          <pc:docMk/>
          <pc:sldMk cId="3602061448" sldId="263"/>
        </pc:sldMkLst>
        <pc:spChg chg="mod">
          <ac:chgData name="Steele, Kevin" userId="S::klsteele@uiowa.edu::bdc52362-f433-40c7-86be-21128734c111" providerId="AD" clId="Web-{F4D06122-E47D-4F2F-95E6-059E1F3E3F90}" dt="2020-12-15T20:22:33.754" v="539" actId="20577"/>
          <ac:spMkLst>
            <pc:docMk/>
            <pc:sldMk cId="3602061448" sldId="263"/>
            <ac:spMk id="2" creationId="{9E6C8A77-8662-4905-A58F-8E2E4E6D7F77}"/>
          </ac:spMkLst>
        </pc:spChg>
        <pc:spChg chg="add mod">
          <ac:chgData name="Steele, Kevin" userId="S::klsteele@uiowa.edu::bdc52362-f433-40c7-86be-21128734c111" providerId="AD" clId="Web-{F4D06122-E47D-4F2F-95E6-059E1F3E3F90}" dt="2020-12-15T20:23:21.739" v="577" actId="1076"/>
          <ac:spMkLst>
            <pc:docMk/>
            <pc:sldMk cId="3602061448" sldId="263"/>
            <ac:spMk id="4" creationId="{DAEA7119-2C97-4A6F-A616-A12FC73F7000}"/>
          </ac:spMkLst>
        </pc:spChg>
      </pc:sldChg>
    </pc:docChg>
  </pc:docChgLst>
  <pc:docChgLst>
    <pc:chgData name="Naseem, Danish" userId="S::dnaseem@uiowa.edu::2b89c0a1-2580-4fa0-8f39-205bdabb219d" providerId="AD" clId="Web-{7B72A207-0F40-4CBE-B5A6-FDBC6346E2B9}"/>
    <pc:docChg chg="modSld">
      <pc:chgData name="Naseem, Danish" userId="S::dnaseem@uiowa.edu::2b89c0a1-2580-4fa0-8f39-205bdabb219d" providerId="AD" clId="Web-{7B72A207-0F40-4CBE-B5A6-FDBC6346E2B9}" dt="2020-12-15T02:13:36.988" v="539"/>
      <pc:docMkLst>
        <pc:docMk/>
      </pc:docMkLst>
      <pc:sldChg chg="modSp modNotes">
        <pc:chgData name="Naseem, Danish" userId="S::dnaseem@uiowa.edu::2b89c0a1-2580-4fa0-8f39-205bdabb219d" providerId="AD" clId="Web-{7B72A207-0F40-4CBE-B5A6-FDBC6346E2B9}" dt="2020-12-15T02:09:42.644" v="441"/>
        <pc:sldMkLst>
          <pc:docMk/>
          <pc:sldMk cId="3693349453" sldId="257"/>
        </pc:sldMkLst>
        <pc:spChg chg="mod">
          <ac:chgData name="Naseem, Danish" userId="S::dnaseem@uiowa.edu::2b89c0a1-2580-4fa0-8f39-205bdabb219d" providerId="AD" clId="Web-{7B72A207-0F40-4CBE-B5A6-FDBC6346E2B9}" dt="2020-12-15T02:08:16.004" v="433" actId="20577"/>
          <ac:spMkLst>
            <pc:docMk/>
            <pc:sldMk cId="3693349453" sldId="257"/>
            <ac:spMk id="3" creationId="{57F0317C-CF5F-4EBD-B977-081DBA701A1B}"/>
          </ac:spMkLst>
        </pc:spChg>
      </pc:sldChg>
      <pc:sldChg chg="modSp">
        <pc:chgData name="Naseem, Danish" userId="S::dnaseem@uiowa.edu::2b89c0a1-2580-4fa0-8f39-205bdabb219d" providerId="AD" clId="Web-{7B72A207-0F40-4CBE-B5A6-FDBC6346E2B9}" dt="2020-12-15T02:00:02.285" v="413" actId="20577"/>
        <pc:sldMkLst>
          <pc:docMk/>
          <pc:sldMk cId="3353391283" sldId="259"/>
        </pc:sldMkLst>
        <pc:spChg chg="mod">
          <ac:chgData name="Naseem, Danish" userId="S::dnaseem@uiowa.edu::2b89c0a1-2580-4fa0-8f39-205bdabb219d" providerId="AD" clId="Web-{7B72A207-0F40-4CBE-B5A6-FDBC6346E2B9}" dt="2020-12-15T02:00:02.285" v="413" actId="20577"/>
          <ac:spMkLst>
            <pc:docMk/>
            <pc:sldMk cId="3353391283" sldId="259"/>
            <ac:spMk id="3" creationId="{57F0317C-CF5F-4EBD-B977-081DBA701A1B}"/>
          </ac:spMkLst>
        </pc:spChg>
      </pc:sldChg>
      <pc:sldChg chg="addSp delSp modSp">
        <pc:chgData name="Naseem, Danish" userId="S::dnaseem@uiowa.edu::2b89c0a1-2580-4fa0-8f39-205bdabb219d" providerId="AD" clId="Web-{7B72A207-0F40-4CBE-B5A6-FDBC6346E2B9}" dt="2020-12-15T02:13:36.988" v="539"/>
        <pc:sldMkLst>
          <pc:docMk/>
          <pc:sldMk cId="3602061448" sldId="263"/>
        </pc:sldMkLst>
        <pc:spChg chg="mod">
          <ac:chgData name="Naseem, Danish" userId="S::dnaseem@uiowa.edu::2b89c0a1-2580-4fa0-8f39-205bdabb219d" providerId="AD" clId="Web-{7B72A207-0F40-4CBE-B5A6-FDBC6346E2B9}" dt="2020-12-15T02:11:41.691" v="510" actId="20577"/>
          <ac:spMkLst>
            <pc:docMk/>
            <pc:sldMk cId="3602061448" sldId="263"/>
            <ac:spMk id="2" creationId="{9E6C8A77-8662-4905-A58F-8E2E4E6D7F77}"/>
          </ac:spMkLst>
        </pc:spChg>
        <pc:spChg chg="mod">
          <ac:chgData name="Naseem, Danish" userId="S::dnaseem@uiowa.edu::2b89c0a1-2580-4fa0-8f39-205bdabb219d" providerId="AD" clId="Web-{7B72A207-0F40-4CBE-B5A6-FDBC6346E2B9}" dt="2020-12-15T01:51:39.723" v="4" actId="20577"/>
          <ac:spMkLst>
            <pc:docMk/>
            <pc:sldMk cId="3602061448" sldId="263"/>
            <ac:spMk id="3" creationId="{0DB35897-21BF-4336-8EF5-0F3BA6DD8E02}"/>
          </ac:spMkLst>
        </pc:spChg>
        <pc:spChg chg="add del mod">
          <ac:chgData name="Naseem, Danish" userId="S::dnaseem@uiowa.edu::2b89c0a1-2580-4fa0-8f39-205bdabb219d" providerId="AD" clId="Web-{7B72A207-0F40-4CBE-B5A6-FDBC6346E2B9}" dt="2020-12-15T02:13:36.988" v="539"/>
          <ac:spMkLst>
            <pc:docMk/>
            <pc:sldMk cId="3602061448" sldId="263"/>
            <ac:spMk id="4" creationId="{A8CD53B6-A94D-4145-9CA0-A5F8130418D3}"/>
          </ac:spMkLst>
        </pc:spChg>
      </pc:sldChg>
    </pc:docChg>
  </pc:docChgLst>
  <pc:docChgLst>
    <pc:chgData name="Steele, Kevin" userId="S::klsteele@uiowa.edu::bdc52362-f433-40c7-86be-21128734c111" providerId="AD" clId="Web-{69C1C696-DC6B-4980-BCA9-AE3DA6A9D124}"/>
    <pc:docChg chg="addSld modSld">
      <pc:chgData name="Steele, Kevin" userId="S::klsteele@uiowa.edu::bdc52362-f433-40c7-86be-21128734c111" providerId="AD" clId="Web-{69C1C696-DC6B-4980-BCA9-AE3DA6A9D124}" dt="2020-12-15T02:11:46.825" v="390" actId="20577"/>
      <pc:docMkLst>
        <pc:docMk/>
      </pc:docMkLst>
      <pc:sldChg chg="modSp">
        <pc:chgData name="Steele, Kevin" userId="S::klsteele@uiowa.edu::bdc52362-f433-40c7-86be-21128734c111" providerId="AD" clId="Web-{69C1C696-DC6B-4980-BCA9-AE3DA6A9D124}" dt="2020-12-15T02:05:32.310" v="361" actId="20577"/>
        <pc:sldMkLst>
          <pc:docMk/>
          <pc:sldMk cId="3693349453" sldId="257"/>
        </pc:sldMkLst>
        <pc:spChg chg="mod">
          <ac:chgData name="Steele, Kevin" userId="S::klsteele@uiowa.edu::bdc52362-f433-40c7-86be-21128734c111" providerId="AD" clId="Web-{69C1C696-DC6B-4980-BCA9-AE3DA6A9D124}" dt="2020-12-15T02:05:32.310" v="361" actId="20577"/>
          <ac:spMkLst>
            <pc:docMk/>
            <pc:sldMk cId="3693349453" sldId="257"/>
            <ac:spMk id="3" creationId="{57F0317C-CF5F-4EBD-B977-081DBA701A1B}"/>
          </ac:spMkLst>
        </pc:spChg>
      </pc:sldChg>
      <pc:sldChg chg="addSp modSp">
        <pc:chgData name="Steele, Kevin" userId="S::klsteele@uiowa.edu::bdc52362-f433-40c7-86be-21128734c111" providerId="AD" clId="Web-{69C1C696-DC6B-4980-BCA9-AE3DA6A9D124}" dt="2020-12-15T01:59:12.281" v="302" actId="14100"/>
        <pc:sldMkLst>
          <pc:docMk/>
          <pc:sldMk cId="3353391283" sldId="259"/>
        </pc:sldMkLst>
        <pc:spChg chg="mod">
          <ac:chgData name="Steele, Kevin" userId="S::klsteele@uiowa.edu::bdc52362-f433-40c7-86be-21128734c111" providerId="AD" clId="Web-{69C1C696-DC6B-4980-BCA9-AE3DA6A9D124}" dt="2020-12-15T01:20:50.040" v="37" actId="20577"/>
          <ac:spMkLst>
            <pc:docMk/>
            <pc:sldMk cId="3353391283" sldId="259"/>
            <ac:spMk id="2" creationId="{71504D2E-4876-4F0C-828D-B4297D2A4FB1}"/>
          </ac:spMkLst>
        </pc:spChg>
        <pc:spChg chg="mod">
          <ac:chgData name="Steele, Kevin" userId="S::klsteele@uiowa.edu::bdc52362-f433-40c7-86be-21128734c111" providerId="AD" clId="Web-{69C1C696-DC6B-4980-BCA9-AE3DA6A9D124}" dt="2020-12-15T01:59:12.281" v="302" actId="14100"/>
          <ac:spMkLst>
            <pc:docMk/>
            <pc:sldMk cId="3353391283" sldId="259"/>
            <ac:spMk id="5" creationId="{6C8C4C0C-57C7-4E89-B7A6-61C96749C6C3}"/>
          </ac:spMkLst>
        </pc:spChg>
        <pc:picChg chg="add mod">
          <ac:chgData name="Steele, Kevin" userId="S::klsteele@uiowa.edu::bdc52362-f433-40c7-86be-21128734c111" providerId="AD" clId="Web-{69C1C696-DC6B-4980-BCA9-AE3DA6A9D124}" dt="2020-12-15T01:28:21.710" v="125" actId="1076"/>
          <ac:picMkLst>
            <pc:docMk/>
            <pc:sldMk cId="3353391283" sldId="259"/>
            <ac:picMk id="7" creationId="{61D220A9-9893-4D34-8986-FC981DB13D43}"/>
          </ac:picMkLst>
        </pc:picChg>
      </pc:sldChg>
      <pc:sldChg chg="modSp modNotes">
        <pc:chgData name="Steele, Kevin" userId="S::klsteele@uiowa.edu::bdc52362-f433-40c7-86be-21128734c111" providerId="AD" clId="Web-{69C1C696-DC6B-4980-BCA9-AE3DA6A9D124}" dt="2020-12-15T02:08:13.794" v="379" actId="1076"/>
        <pc:sldMkLst>
          <pc:docMk/>
          <pc:sldMk cId="2534462642" sldId="262"/>
        </pc:sldMkLst>
        <pc:spChg chg="mod">
          <ac:chgData name="Steele, Kevin" userId="S::klsteele@uiowa.edu::bdc52362-f433-40c7-86be-21128734c111" providerId="AD" clId="Web-{69C1C696-DC6B-4980-BCA9-AE3DA6A9D124}" dt="2020-12-15T02:08:07.950" v="378" actId="1076"/>
          <ac:spMkLst>
            <pc:docMk/>
            <pc:sldMk cId="2534462642" sldId="262"/>
            <ac:spMk id="4" creationId="{D8871C42-2C85-4C5C-91D7-562003CAB05E}"/>
          </ac:spMkLst>
        </pc:spChg>
        <pc:spChg chg="mod">
          <ac:chgData name="Steele, Kevin" userId="S::klsteele@uiowa.edu::bdc52362-f433-40c7-86be-21128734c111" providerId="AD" clId="Web-{69C1C696-DC6B-4980-BCA9-AE3DA6A9D124}" dt="2020-12-15T02:08:13.794" v="379" actId="1076"/>
          <ac:spMkLst>
            <pc:docMk/>
            <pc:sldMk cId="2534462642" sldId="262"/>
            <ac:spMk id="6" creationId="{0799F6C5-CA3C-442B-9958-01F51309605E}"/>
          </ac:spMkLst>
        </pc:spChg>
      </pc:sldChg>
      <pc:sldChg chg="addSp modSp mod setBg">
        <pc:chgData name="Steele, Kevin" userId="S::klsteele@uiowa.edu::bdc52362-f433-40c7-86be-21128734c111" providerId="AD" clId="Web-{69C1C696-DC6B-4980-BCA9-AE3DA6A9D124}" dt="2020-12-15T02:11:45.965" v="388" actId="20577"/>
        <pc:sldMkLst>
          <pc:docMk/>
          <pc:sldMk cId="3602061448" sldId="263"/>
        </pc:sldMkLst>
        <pc:spChg chg="mod">
          <ac:chgData name="Steele, Kevin" userId="S::klsteele@uiowa.edu::bdc52362-f433-40c7-86be-21128734c111" providerId="AD" clId="Web-{69C1C696-DC6B-4980-BCA9-AE3DA6A9D124}" dt="2020-12-15T02:11:45.965" v="388" actId="20577"/>
          <ac:spMkLst>
            <pc:docMk/>
            <pc:sldMk cId="3602061448" sldId="263"/>
            <ac:spMk id="2" creationId="{9E6C8A77-8662-4905-A58F-8E2E4E6D7F77}"/>
          </ac:spMkLst>
        </pc:spChg>
        <pc:spChg chg="mod">
          <ac:chgData name="Steele, Kevin" userId="S::klsteele@uiowa.edu::bdc52362-f433-40c7-86be-21128734c111" providerId="AD" clId="Web-{69C1C696-DC6B-4980-BCA9-AE3DA6A9D124}" dt="2020-12-15T02:11:13.043" v="383" actId="20577"/>
          <ac:spMkLst>
            <pc:docMk/>
            <pc:sldMk cId="3602061448" sldId="263"/>
            <ac:spMk id="3" creationId="{0DB35897-21BF-4336-8EF5-0F3BA6DD8E02}"/>
          </ac:spMkLst>
        </pc:spChg>
        <pc:spChg chg="add">
          <ac:chgData name="Steele, Kevin" userId="S::klsteele@uiowa.edu::bdc52362-f433-40c7-86be-21128734c111" providerId="AD" clId="Web-{69C1C696-DC6B-4980-BCA9-AE3DA6A9D124}" dt="2020-12-15T02:10:47.840" v="380"/>
          <ac:spMkLst>
            <pc:docMk/>
            <pc:sldMk cId="3602061448" sldId="263"/>
            <ac:spMk id="8" creationId="{09588DA8-065E-4F6F-8EFD-43104AB2E0CF}"/>
          </ac:spMkLst>
        </pc:spChg>
        <pc:spChg chg="add">
          <ac:chgData name="Steele, Kevin" userId="S::klsteele@uiowa.edu::bdc52362-f433-40c7-86be-21128734c111" providerId="AD" clId="Web-{69C1C696-DC6B-4980-BCA9-AE3DA6A9D124}" dt="2020-12-15T02:10:47.840" v="380"/>
          <ac:spMkLst>
            <pc:docMk/>
            <pc:sldMk cId="3602061448" sldId="263"/>
            <ac:spMk id="10" creationId="{C4285719-470E-454C-AF62-8323075F1F5B}"/>
          </ac:spMkLst>
        </pc:spChg>
        <pc:spChg chg="add">
          <ac:chgData name="Steele, Kevin" userId="S::klsteele@uiowa.edu::bdc52362-f433-40c7-86be-21128734c111" providerId="AD" clId="Web-{69C1C696-DC6B-4980-BCA9-AE3DA6A9D124}" dt="2020-12-15T02:10:47.840" v="380"/>
          <ac:spMkLst>
            <pc:docMk/>
            <pc:sldMk cId="3602061448" sldId="263"/>
            <ac:spMk id="12" creationId="{CD9FE4EF-C4D8-49A0-B2FF-81D8DB7D8A24}"/>
          </ac:spMkLst>
        </pc:spChg>
        <pc:spChg chg="add">
          <ac:chgData name="Steele, Kevin" userId="S::klsteele@uiowa.edu::bdc52362-f433-40c7-86be-21128734c111" providerId="AD" clId="Web-{69C1C696-DC6B-4980-BCA9-AE3DA6A9D124}" dt="2020-12-15T02:10:47.840" v="380"/>
          <ac:spMkLst>
            <pc:docMk/>
            <pc:sldMk cId="3602061448" sldId="263"/>
            <ac:spMk id="14" creationId="{4300840D-0A0B-4512-BACA-B439D5B9C57C}"/>
          </ac:spMkLst>
        </pc:spChg>
        <pc:spChg chg="add">
          <ac:chgData name="Steele, Kevin" userId="S::klsteele@uiowa.edu::bdc52362-f433-40c7-86be-21128734c111" providerId="AD" clId="Web-{69C1C696-DC6B-4980-BCA9-AE3DA6A9D124}" dt="2020-12-15T02:10:47.840" v="380"/>
          <ac:spMkLst>
            <pc:docMk/>
            <pc:sldMk cId="3602061448" sldId="263"/>
            <ac:spMk id="16" creationId="{D2B78728-A580-49A7-84F9-6EF6F583ADE0}"/>
          </ac:spMkLst>
        </pc:spChg>
        <pc:spChg chg="add">
          <ac:chgData name="Steele, Kevin" userId="S::klsteele@uiowa.edu::bdc52362-f433-40c7-86be-21128734c111" providerId="AD" clId="Web-{69C1C696-DC6B-4980-BCA9-AE3DA6A9D124}" dt="2020-12-15T02:10:47.840" v="380"/>
          <ac:spMkLst>
            <pc:docMk/>
            <pc:sldMk cId="3602061448" sldId="263"/>
            <ac:spMk id="18" creationId="{38FAA1A1-D861-433F-88FA-1E9D6FD31D11}"/>
          </ac:spMkLst>
        </pc:spChg>
        <pc:spChg chg="add">
          <ac:chgData name="Steele, Kevin" userId="S::klsteele@uiowa.edu::bdc52362-f433-40c7-86be-21128734c111" providerId="AD" clId="Web-{69C1C696-DC6B-4980-BCA9-AE3DA6A9D124}" dt="2020-12-15T02:10:47.840" v="380"/>
          <ac:spMkLst>
            <pc:docMk/>
            <pc:sldMk cId="3602061448" sldId="263"/>
            <ac:spMk id="20" creationId="{8D71EDA1-87BF-4D5D-AB79-F346FD19278A}"/>
          </ac:spMkLst>
        </pc:spChg>
      </pc:sldChg>
      <pc:sldChg chg="add replId">
        <pc:chgData name="Steele, Kevin" userId="S::klsteele@uiowa.edu::bdc52362-f433-40c7-86be-21128734c111" providerId="AD" clId="Web-{69C1C696-DC6B-4980-BCA9-AE3DA6A9D124}" dt="2020-12-15T01:20:44.259" v="22"/>
        <pc:sldMkLst>
          <pc:docMk/>
          <pc:sldMk cId="2249375660" sldId="264"/>
        </pc:sldMkLst>
      </pc:sldChg>
    </pc:docChg>
  </pc:docChgLst>
  <pc:docChgLst>
    <pc:chgData name="Naseem, Danish" userId="S::dnaseem@uiowa.edu::2b89c0a1-2580-4fa0-8f39-205bdabb219d" providerId="AD" clId="Web-{24E7FFD5-877F-4690-BCCD-D1513EBCC3BA}"/>
    <pc:docChg chg="modSld">
      <pc:chgData name="Naseem, Danish" userId="S::dnaseem@uiowa.edu::2b89c0a1-2580-4fa0-8f39-205bdabb219d" providerId="AD" clId="Web-{24E7FFD5-877F-4690-BCCD-D1513EBCC3BA}" dt="2020-12-14T09:43:19.074" v="1630" actId="20577"/>
      <pc:docMkLst>
        <pc:docMk/>
      </pc:docMkLst>
      <pc:sldChg chg="modSp">
        <pc:chgData name="Naseem, Danish" userId="S::dnaseem@uiowa.edu::2b89c0a1-2580-4fa0-8f39-205bdabb219d" providerId="AD" clId="Web-{24E7FFD5-877F-4690-BCCD-D1513EBCC3BA}" dt="2020-12-14T09:43:19.058" v="1629" actId="20577"/>
        <pc:sldMkLst>
          <pc:docMk/>
          <pc:sldMk cId="3693349453" sldId="257"/>
        </pc:sldMkLst>
        <pc:spChg chg="mod">
          <ac:chgData name="Naseem, Danish" userId="S::dnaseem@uiowa.edu::2b89c0a1-2580-4fa0-8f39-205bdabb219d" providerId="AD" clId="Web-{24E7FFD5-877F-4690-BCCD-D1513EBCC3BA}" dt="2020-12-14T09:43:19.058" v="1629" actId="20577"/>
          <ac:spMkLst>
            <pc:docMk/>
            <pc:sldMk cId="3693349453" sldId="257"/>
            <ac:spMk id="3" creationId="{57F0317C-CF5F-4EBD-B977-081DBA701A1B}"/>
          </ac:spMkLst>
        </pc:spChg>
      </pc:sldChg>
    </pc:docChg>
  </pc:docChgLst>
  <pc:docChgLst>
    <pc:chgData name="Strom, Austin J" userId="0eaf0a16-9c4b-4abd-9c97-d84734261f17" providerId="ADAL" clId="{7B77B9B5-7734-436C-8326-502C73915BA1}"/>
    <pc:docChg chg="custSel modSld">
      <pc:chgData name="Strom, Austin J" userId="0eaf0a16-9c4b-4abd-9c97-d84734261f17" providerId="ADAL" clId="{7B77B9B5-7734-436C-8326-502C73915BA1}" dt="2020-12-15T01:45:14.033" v="85" actId="478"/>
      <pc:docMkLst>
        <pc:docMk/>
      </pc:docMkLst>
      <pc:sldChg chg="delSp modSp">
        <pc:chgData name="Strom, Austin J" userId="0eaf0a16-9c4b-4abd-9c97-d84734261f17" providerId="ADAL" clId="{7B77B9B5-7734-436C-8326-502C73915BA1}" dt="2020-12-15T01:45:14.033" v="85" actId="478"/>
        <pc:sldMkLst>
          <pc:docMk/>
          <pc:sldMk cId="1676520685" sldId="258"/>
        </pc:sldMkLst>
        <pc:picChg chg="del mod">
          <ac:chgData name="Strom, Austin J" userId="0eaf0a16-9c4b-4abd-9c97-d84734261f17" providerId="ADAL" clId="{7B77B9B5-7734-436C-8326-502C73915BA1}" dt="2020-12-15T01:45:14.033" v="85" actId="478"/>
          <ac:picMkLst>
            <pc:docMk/>
            <pc:sldMk cId="1676520685" sldId="258"/>
            <ac:picMk id="5" creationId="{4D19DFB0-749A-4751-A956-71B6F1B4C5CE}"/>
          </ac:picMkLst>
        </pc:picChg>
      </pc:sldChg>
    </pc:docChg>
  </pc:docChgLst>
  <pc:docChgLst>
    <pc:chgData name="Strom, Austin J" userId="S::ajstrom@uiowa.edu::0eaf0a16-9c4b-4abd-9c97-d84734261f17" providerId="AD" clId="Web-{C4E19583-C84E-43E5-B663-05935CFA836A}"/>
    <pc:docChg chg="modSld">
      <pc:chgData name="Strom, Austin J" userId="S::ajstrom@uiowa.edu::0eaf0a16-9c4b-4abd-9c97-d84734261f17" providerId="AD" clId="Web-{C4E19583-C84E-43E5-B663-05935CFA836A}" dt="2020-12-14T23:42:33.163" v="5" actId="20577"/>
      <pc:docMkLst>
        <pc:docMk/>
      </pc:docMkLst>
      <pc:sldChg chg="modSp">
        <pc:chgData name="Strom, Austin J" userId="S::ajstrom@uiowa.edu::0eaf0a16-9c4b-4abd-9c97-d84734261f17" providerId="AD" clId="Web-{C4E19583-C84E-43E5-B663-05935CFA836A}" dt="2020-12-14T23:42:33.163" v="4" actId="20577"/>
        <pc:sldMkLst>
          <pc:docMk/>
          <pc:sldMk cId="1355822961" sldId="261"/>
        </pc:sldMkLst>
        <pc:spChg chg="mod">
          <ac:chgData name="Strom, Austin J" userId="S::ajstrom@uiowa.edu::0eaf0a16-9c4b-4abd-9c97-d84734261f17" providerId="AD" clId="Web-{C4E19583-C84E-43E5-B663-05935CFA836A}" dt="2020-12-14T23:42:33.163" v="4" actId="20577"/>
          <ac:spMkLst>
            <pc:docMk/>
            <pc:sldMk cId="1355822961" sldId="261"/>
            <ac:spMk id="6" creationId="{D872DA5F-261F-4C2A-8AED-1DACC94AABB7}"/>
          </ac:spMkLst>
        </pc:spChg>
      </pc:sldChg>
    </pc:docChg>
  </pc:docChgLst>
  <pc:docChgLst>
    <pc:chgData clId="Web-{1B55F95A-A6B6-4BE0-8F11-DC011C4A7EB0}"/>
    <pc:docChg chg="modSld">
      <pc:chgData name="" userId="" providerId="" clId="Web-{1B55F95A-A6B6-4BE0-8F11-DC011C4A7EB0}" dt="2020-12-15T01:45:33.245" v="0"/>
      <pc:docMkLst>
        <pc:docMk/>
      </pc:docMkLst>
      <pc:sldChg chg="delSp">
        <pc:chgData name="" userId="" providerId="" clId="Web-{1B55F95A-A6B6-4BE0-8F11-DC011C4A7EB0}" dt="2020-12-15T01:45:33.245" v="0"/>
        <pc:sldMkLst>
          <pc:docMk/>
          <pc:sldMk cId="1676520685" sldId="258"/>
        </pc:sldMkLst>
        <pc:picChg chg="del">
          <ac:chgData name="" userId="" providerId="" clId="Web-{1B55F95A-A6B6-4BE0-8F11-DC011C4A7EB0}" dt="2020-12-15T01:45:33.245" v="0"/>
          <ac:picMkLst>
            <pc:docMk/>
            <pc:sldMk cId="1676520685" sldId="258"/>
            <ac:picMk id="5" creationId="{4D19DFB0-749A-4751-A956-71B6F1B4C5CE}"/>
          </ac:picMkLst>
        </pc:picChg>
      </pc:sldChg>
    </pc:docChg>
  </pc:docChgLst>
  <pc:docChgLst>
    <pc:chgData name="Steele, Kevin" userId="S::klsteele@uiowa.edu::bdc52362-f433-40c7-86be-21128734c111" providerId="AD" clId="Web-{F2F3447F-135F-44A8-8B0A-B0604634FD75}"/>
    <pc:docChg chg="addSld delSld modSld">
      <pc:chgData name="Steele, Kevin" userId="S::klsteele@uiowa.edu::bdc52362-f433-40c7-86be-21128734c111" providerId="AD" clId="Web-{F2F3447F-135F-44A8-8B0A-B0604634FD75}" dt="2020-12-14T22:58:32.683" v="322" actId="20577"/>
      <pc:docMkLst>
        <pc:docMk/>
      </pc:docMkLst>
      <pc:sldChg chg="new del">
        <pc:chgData name="Steele, Kevin" userId="S::klsteele@uiowa.edu::bdc52362-f433-40c7-86be-21128734c111" providerId="AD" clId="Web-{F2F3447F-135F-44A8-8B0A-B0604634FD75}" dt="2020-12-14T22:55:20.638" v="1"/>
        <pc:sldMkLst>
          <pc:docMk/>
          <pc:sldMk cId="198691117" sldId="262"/>
        </pc:sldMkLst>
      </pc:sldChg>
      <pc:sldChg chg="addSp delSp modSp add replId">
        <pc:chgData name="Steele, Kevin" userId="S::klsteele@uiowa.edu::bdc52362-f433-40c7-86be-21128734c111" providerId="AD" clId="Web-{F2F3447F-135F-44A8-8B0A-B0604634FD75}" dt="2020-12-14T22:58:32.683" v="321" actId="20577"/>
        <pc:sldMkLst>
          <pc:docMk/>
          <pc:sldMk cId="2534462642" sldId="262"/>
        </pc:sldMkLst>
        <pc:spChg chg="mod">
          <ac:chgData name="Steele, Kevin" userId="S::klsteele@uiowa.edu::bdc52362-f433-40c7-86be-21128734c111" providerId="AD" clId="Web-{F2F3447F-135F-44A8-8B0A-B0604634FD75}" dt="2020-12-14T22:55:39.294" v="15" actId="20577"/>
          <ac:spMkLst>
            <pc:docMk/>
            <pc:sldMk cId="2534462642" sldId="262"/>
            <ac:spMk id="2" creationId="{71504D2E-4876-4F0C-828D-B4297D2A4FB1}"/>
          </ac:spMkLst>
        </pc:spChg>
        <pc:spChg chg="add mod">
          <ac:chgData name="Steele, Kevin" userId="S::klsteele@uiowa.edu::bdc52362-f433-40c7-86be-21128734c111" providerId="AD" clId="Web-{F2F3447F-135F-44A8-8B0A-B0604634FD75}" dt="2020-12-14T22:58:32.683" v="321" actId="20577"/>
          <ac:spMkLst>
            <pc:docMk/>
            <pc:sldMk cId="2534462642" sldId="262"/>
            <ac:spMk id="4" creationId="{D8871C42-2C85-4C5C-91D7-562003CAB05E}"/>
          </ac:spMkLst>
        </pc:spChg>
        <pc:spChg chg="del mod">
          <ac:chgData name="Steele, Kevin" userId="S::klsteele@uiowa.edu::bdc52362-f433-40c7-86be-21128734c111" providerId="AD" clId="Web-{F2F3447F-135F-44A8-8B0A-B0604634FD75}" dt="2020-12-14T22:56:14.966" v="46"/>
          <ac:spMkLst>
            <pc:docMk/>
            <pc:sldMk cId="2534462642" sldId="262"/>
            <ac:spMk id="6" creationId="{D872DA5F-261F-4C2A-8AED-1DACC94AABB7}"/>
          </ac:spMkLst>
        </pc:spChg>
      </pc:sldChg>
    </pc:docChg>
  </pc:docChgLst>
  <pc:docChgLst>
    <pc:chgData name="Steele, Kevin" userId="S::klsteele@uiowa.edu::bdc52362-f433-40c7-86be-21128734c111" providerId="AD" clId="Web-{83E880AD-F9CD-4D88-8F27-0527EFF8BEC0}"/>
    <pc:docChg chg="modSld">
      <pc:chgData name="Steele, Kevin" userId="S::klsteele@uiowa.edu::bdc52362-f433-40c7-86be-21128734c111" providerId="AD" clId="Web-{83E880AD-F9CD-4D88-8F27-0527EFF8BEC0}" dt="2020-12-14T23:16:47.257" v="1092" actId="20577"/>
      <pc:docMkLst>
        <pc:docMk/>
      </pc:docMkLst>
      <pc:sldChg chg="addSp delSp modSp">
        <pc:chgData name="Steele, Kevin" userId="S::klsteele@uiowa.edu::bdc52362-f433-40c7-86be-21128734c111" providerId="AD" clId="Web-{83E880AD-F9CD-4D88-8F27-0527EFF8BEC0}" dt="2020-12-14T23:16:47.241" v="1091" actId="20577"/>
        <pc:sldMkLst>
          <pc:docMk/>
          <pc:sldMk cId="2534462642" sldId="262"/>
        </pc:sldMkLst>
        <pc:spChg chg="mod">
          <ac:chgData name="Steele, Kevin" userId="S::klsteele@uiowa.edu::bdc52362-f433-40c7-86be-21128734c111" providerId="AD" clId="Web-{83E880AD-F9CD-4D88-8F27-0527EFF8BEC0}" dt="2020-12-14T23:16:47.241" v="1091" actId="20577"/>
          <ac:spMkLst>
            <pc:docMk/>
            <pc:sldMk cId="2534462642" sldId="262"/>
            <ac:spMk id="4" creationId="{D8871C42-2C85-4C5C-91D7-562003CAB05E}"/>
          </ac:spMkLst>
        </pc:spChg>
        <pc:spChg chg="add mod">
          <ac:chgData name="Steele, Kevin" userId="S::klsteele@uiowa.edu::bdc52362-f433-40c7-86be-21128734c111" providerId="AD" clId="Web-{83E880AD-F9CD-4D88-8F27-0527EFF8BEC0}" dt="2020-12-14T23:13:19.732" v="954" actId="20577"/>
          <ac:spMkLst>
            <pc:docMk/>
            <pc:sldMk cId="2534462642" sldId="262"/>
            <ac:spMk id="6" creationId="{0799F6C5-CA3C-442B-9958-01F51309605E}"/>
          </ac:spMkLst>
        </pc:spChg>
        <pc:picChg chg="add del mod">
          <ac:chgData name="Steele, Kevin" userId="S::klsteele@uiowa.edu::bdc52362-f433-40c7-86be-21128734c111" providerId="AD" clId="Web-{83E880AD-F9CD-4D88-8F27-0527EFF8BEC0}" dt="2020-12-14T23:07:09.561" v="547"/>
          <ac:picMkLst>
            <pc:docMk/>
            <pc:sldMk cId="2534462642" sldId="262"/>
            <ac:picMk id="3" creationId="{28E6222A-BE47-429F-B070-368BDA855141}"/>
          </ac:picMkLst>
        </pc:picChg>
        <pc:picChg chg="add del mod">
          <ac:chgData name="Steele, Kevin" userId="S::klsteele@uiowa.edu::bdc52362-f433-40c7-86be-21128734c111" providerId="AD" clId="Web-{83E880AD-F9CD-4D88-8F27-0527EFF8BEC0}" dt="2020-12-14T23:07:13.483" v="549"/>
          <ac:picMkLst>
            <pc:docMk/>
            <pc:sldMk cId="2534462642" sldId="262"/>
            <ac:picMk id="5" creationId="{42E7DD25-92F6-476E-9261-BE8A49199DCC}"/>
          </ac:picMkLst>
        </pc:picChg>
      </pc:sldChg>
    </pc:docChg>
  </pc:docChgLst>
  <pc:docChgLst>
    <pc:chgData name="Naseem, Danish" userId="S::dnaseem@uiowa.edu::2b89c0a1-2580-4fa0-8f39-205bdabb219d" providerId="AD" clId="Web-{11D20CAD-F653-4DD6-B8E1-62417D5F8373}"/>
    <pc:docChg chg="modSld">
      <pc:chgData name="Naseem, Danish" userId="S::dnaseem@uiowa.edu::2b89c0a1-2580-4fa0-8f39-205bdabb219d" providerId="AD" clId="Web-{11D20CAD-F653-4DD6-B8E1-62417D5F8373}" dt="2020-12-15T01:50:47.915" v="1294"/>
      <pc:docMkLst>
        <pc:docMk/>
      </pc:docMkLst>
      <pc:sldChg chg="modNotes">
        <pc:chgData name="Naseem, Danish" userId="S::dnaseem@uiowa.edu::2b89c0a1-2580-4fa0-8f39-205bdabb219d" providerId="AD" clId="Web-{11D20CAD-F653-4DD6-B8E1-62417D5F8373}" dt="2020-12-15T01:50:47.915" v="1294"/>
        <pc:sldMkLst>
          <pc:docMk/>
          <pc:sldMk cId="3693349453" sldId="257"/>
        </pc:sldMkLst>
      </pc:sldChg>
      <pc:sldChg chg="modSp modNotes">
        <pc:chgData name="Naseem, Danish" userId="S::dnaseem@uiowa.edu::2b89c0a1-2580-4fa0-8f39-205bdabb219d" providerId="AD" clId="Web-{11D20CAD-F653-4DD6-B8E1-62417D5F8373}" dt="2020-12-15T01:40:55.587" v="914"/>
        <pc:sldMkLst>
          <pc:docMk/>
          <pc:sldMk cId="3353391283" sldId="259"/>
        </pc:sldMkLst>
        <pc:spChg chg="mod">
          <ac:chgData name="Naseem, Danish" userId="S::dnaseem@uiowa.edu::2b89c0a1-2580-4fa0-8f39-205bdabb219d" providerId="AD" clId="Web-{11D20CAD-F653-4DD6-B8E1-62417D5F8373}" dt="2020-12-15T01:35:01.992" v="832" actId="14100"/>
          <ac:spMkLst>
            <pc:docMk/>
            <pc:sldMk cId="3353391283" sldId="259"/>
            <ac:spMk id="3" creationId="{57F0317C-CF5F-4EBD-B977-081DBA701A1B}"/>
          </ac:spMkLst>
        </pc:spChg>
        <pc:spChg chg="mod">
          <ac:chgData name="Naseem, Danish" userId="S::dnaseem@uiowa.edu::2b89c0a1-2580-4fa0-8f39-205bdabb219d" providerId="AD" clId="Web-{11D20CAD-F653-4DD6-B8E1-62417D5F8373}" dt="2020-12-15T01:32:54.336" v="691" actId="20577"/>
          <ac:spMkLst>
            <pc:docMk/>
            <pc:sldMk cId="3353391283" sldId="259"/>
            <ac:spMk id="5" creationId="{6C8C4C0C-57C7-4E89-B7A6-61C96749C6C3}"/>
          </ac:spMkLst>
        </pc:spChg>
      </pc:sldChg>
    </pc:docChg>
  </pc:docChgLst>
  <pc:docChgLst>
    <pc:chgData name="Steele, Kevin" userId="S::klsteele@uiowa.edu::bdc52362-f433-40c7-86be-21128734c111" providerId="AD" clId="Web-{C221151F-A1CB-415B-967A-D8217D5DC5CF}"/>
    <pc:docChg chg="modSld">
      <pc:chgData name="Steele, Kevin" userId="S::klsteele@uiowa.edu::bdc52362-f433-40c7-86be-21128734c111" providerId="AD" clId="Web-{C221151F-A1CB-415B-967A-D8217D5DC5CF}" dt="2020-12-16T02:58:17.825" v="5"/>
      <pc:docMkLst>
        <pc:docMk/>
      </pc:docMkLst>
      <pc:sldChg chg="addSp delSp modSp">
        <pc:chgData name="Steele, Kevin" userId="S::klsteele@uiowa.edu::bdc52362-f433-40c7-86be-21128734c111" providerId="AD" clId="Web-{C221151F-A1CB-415B-967A-D8217D5DC5CF}" dt="2020-12-16T02:58:17.825" v="5"/>
        <pc:sldMkLst>
          <pc:docMk/>
          <pc:sldMk cId="1335501290" sldId="267"/>
        </pc:sldMkLst>
        <pc:spChg chg="add del mod">
          <ac:chgData name="Steele, Kevin" userId="S::klsteele@uiowa.edu::bdc52362-f433-40c7-86be-21128734c111" providerId="AD" clId="Web-{C221151F-A1CB-415B-967A-D8217D5DC5CF}" dt="2020-12-16T02:57:58.247" v="1"/>
          <ac:spMkLst>
            <pc:docMk/>
            <pc:sldMk cId="1335501290" sldId="267"/>
            <ac:spMk id="5" creationId="{3672D2AE-0FC9-4995-A767-B00F4CABED3D}"/>
          </ac:spMkLst>
        </pc:spChg>
        <pc:spChg chg="del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7" creationId="{5D5E0904-721C-4D68-9EB8-1C9752E329A7}"/>
          </ac:spMkLst>
        </pc:spChg>
        <pc:spChg chg="del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8" creationId="{B298ECBA-3258-45DF-8FD4-7581736BCCBC}"/>
          </ac:spMkLst>
        </pc:spChg>
        <pc:spChg chg="del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10" creationId="{B62BF453-BD82-4B90-9FE7-51703133806E}"/>
          </ac:spMkLst>
        </pc:spChg>
        <pc:spChg chg="del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12" creationId="{072366D3-9B5C-42E1-9906-77FF6BB55EAB}"/>
          </ac:spMkLst>
        </pc:spChg>
        <pc:spChg chg="del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14" creationId="{121F5E60-4E89-4B16-A245-12BD9935998D}"/>
          </ac:spMkLst>
        </pc:spChg>
        <pc:spChg chg="add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19" creationId="{5D5E0904-721C-4D68-9EB8-1C9752E329A7}"/>
          </ac:spMkLst>
        </pc:spChg>
        <pc:spChg chg="add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21" creationId="{B298ECBA-3258-45DF-8FD4-7581736BCCBC}"/>
          </ac:spMkLst>
        </pc:spChg>
        <pc:spChg chg="add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23" creationId="{B62BF453-BD82-4B90-9FE7-51703133806E}"/>
          </ac:spMkLst>
        </pc:spChg>
        <pc:spChg chg="add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25" creationId="{072366D3-9B5C-42E1-9906-77FF6BB55EAB}"/>
          </ac:spMkLst>
        </pc:spChg>
        <pc:spChg chg="add">
          <ac:chgData name="Steele, Kevin" userId="S::klsteele@uiowa.edu::bdc52362-f433-40c7-86be-21128734c111" providerId="AD" clId="Web-{C221151F-A1CB-415B-967A-D8217D5DC5CF}" dt="2020-12-16T02:58:17.825" v="5"/>
          <ac:spMkLst>
            <pc:docMk/>
            <pc:sldMk cId="1335501290" sldId="267"/>
            <ac:spMk id="27" creationId="{121F5E60-4E89-4B16-A245-12BD9935998D}"/>
          </ac:spMkLst>
        </pc:spChg>
        <pc:picChg chg="del">
          <ac:chgData name="Steele, Kevin" userId="S::klsteele@uiowa.edu::bdc52362-f433-40c7-86be-21128734c111" providerId="AD" clId="Web-{C221151F-A1CB-415B-967A-D8217D5DC5CF}" dt="2020-12-16T02:55:14.372" v="0"/>
          <ac:picMkLst>
            <pc:docMk/>
            <pc:sldMk cId="1335501290" sldId="267"/>
            <ac:picMk id="4" creationId="{0C2C72E7-3247-483F-9982-19036FBA517D}"/>
          </ac:picMkLst>
        </pc:picChg>
        <pc:picChg chg="add mod ord">
          <ac:chgData name="Steele, Kevin" userId="S::klsteele@uiowa.edu::bdc52362-f433-40c7-86be-21128734c111" providerId="AD" clId="Web-{C221151F-A1CB-415B-967A-D8217D5DC5CF}" dt="2020-12-16T02:58:17.825" v="5"/>
          <ac:picMkLst>
            <pc:docMk/>
            <pc:sldMk cId="1335501290" sldId="267"/>
            <ac:picMk id="6" creationId="{5E35B04E-D347-4C6C-A044-FE940ADABC4C}"/>
          </ac:picMkLst>
        </pc:picChg>
      </pc:sldChg>
    </pc:docChg>
  </pc:docChgLst>
  <pc:docChgLst>
    <pc:chgData name="Strom, Austin J" userId="S::ajstrom@uiowa.edu::0eaf0a16-9c4b-4abd-9c97-d84734261f17" providerId="AD" clId="Web-{1A58BDFB-D49C-4451-A54D-F54525E43230}"/>
    <pc:docChg chg="modSld">
      <pc:chgData name="Strom, Austin J" userId="S::ajstrom@uiowa.edu::0eaf0a16-9c4b-4abd-9c97-d84734261f17" providerId="AD" clId="Web-{1A58BDFB-D49C-4451-A54D-F54525E43230}" dt="2020-12-15T00:54:38.208" v="557" actId="20577"/>
      <pc:docMkLst>
        <pc:docMk/>
      </pc:docMkLst>
      <pc:sldChg chg="addSp modSp">
        <pc:chgData name="Strom, Austin J" userId="S::ajstrom@uiowa.edu::0eaf0a16-9c4b-4abd-9c97-d84734261f17" providerId="AD" clId="Web-{1A58BDFB-D49C-4451-A54D-F54525E43230}" dt="2020-12-15T00:54:38.192" v="556" actId="20577"/>
        <pc:sldMkLst>
          <pc:docMk/>
          <pc:sldMk cId="1676520685" sldId="258"/>
        </pc:sldMkLst>
        <pc:spChg chg="mod">
          <ac:chgData name="Strom, Austin J" userId="S::ajstrom@uiowa.edu::0eaf0a16-9c4b-4abd-9c97-d84734261f17" providerId="AD" clId="Web-{1A58BDFB-D49C-4451-A54D-F54525E43230}" dt="2020-12-15T00:38:22.231" v="502" actId="20577"/>
          <ac:spMkLst>
            <pc:docMk/>
            <pc:sldMk cId="1676520685" sldId="258"/>
            <ac:spMk id="3" creationId="{57F0317C-CF5F-4EBD-B977-081DBA701A1B}"/>
          </ac:spMkLst>
        </pc:spChg>
        <pc:spChg chg="add mod">
          <ac:chgData name="Strom, Austin J" userId="S::ajstrom@uiowa.edu::0eaf0a16-9c4b-4abd-9c97-d84734261f17" providerId="AD" clId="Web-{1A58BDFB-D49C-4451-A54D-F54525E43230}" dt="2020-12-15T00:54:38.192" v="556" actId="20577"/>
          <ac:spMkLst>
            <pc:docMk/>
            <pc:sldMk cId="1676520685" sldId="258"/>
            <ac:spMk id="4" creationId="{0FA3F3B0-85AC-401B-BBD2-40374C71F3CF}"/>
          </ac:spMkLst>
        </pc:spChg>
      </pc:sldChg>
    </pc:docChg>
  </pc:docChgLst>
  <pc:docChgLst>
    <pc:chgData name="Naseem, Danish" userId="S::dnaseem@uiowa.edu::2b89c0a1-2580-4fa0-8f39-205bdabb219d" providerId="AD" clId="Web-{660FB01A-3271-48E3-A152-78AA3231357D}"/>
    <pc:docChg chg="modSld">
      <pc:chgData name="Naseem, Danish" userId="S::dnaseem@uiowa.edu::2b89c0a1-2580-4fa0-8f39-205bdabb219d" providerId="AD" clId="Web-{660FB01A-3271-48E3-A152-78AA3231357D}" dt="2020-12-16T01:48:35.962" v="254" actId="20577"/>
      <pc:docMkLst>
        <pc:docMk/>
      </pc:docMkLst>
      <pc:sldChg chg="modSp">
        <pc:chgData name="Naseem, Danish" userId="S::dnaseem@uiowa.edu::2b89c0a1-2580-4fa0-8f39-205bdabb219d" providerId="AD" clId="Web-{660FB01A-3271-48E3-A152-78AA3231357D}" dt="2020-12-16T01:48:35.962" v="253" actId="20577"/>
        <pc:sldMkLst>
          <pc:docMk/>
          <pc:sldMk cId="1705820216" sldId="266"/>
        </pc:sldMkLst>
        <pc:spChg chg="mod">
          <ac:chgData name="Naseem, Danish" userId="S::dnaseem@uiowa.edu::2b89c0a1-2580-4fa0-8f39-205bdabb219d" providerId="AD" clId="Web-{660FB01A-3271-48E3-A152-78AA3231357D}" dt="2020-12-16T01:48:18.462" v="248" actId="1076"/>
          <ac:spMkLst>
            <pc:docMk/>
            <pc:sldMk cId="1705820216" sldId="266"/>
            <ac:spMk id="3" creationId="{57F0317C-CF5F-4EBD-B977-081DBA701A1B}"/>
          </ac:spMkLst>
        </pc:spChg>
        <pc:spChg chg="mod">
          <ac:chgData name="Naseem, Danish" userId="S::dnaseem@uiowa.edu::2b89c0a1-2580-4fa0-8f39-205bdabb219d" providerId="AD" clId="Web-{660FB01A-3271-48E3-A152-78AA3231357D}" dt="2020-12-16T01:48:22.196" v="249" actId="1076"/>
          <ac:spMkLst>
            <pc:docMk/>
            <pc:sldMk cId="1705820216" sldId="266"/>
            <ac:spMk id="4" creationId="{0FA3F3B0-85AC-401B-BBD2-40374C71F3CF}"/>
          </ac:spMkLst>
        </pc:spChg>
        <pc:spChg chg="mod">
          <ac:chgData name="Naseem, Danish" userId="S::dnaseem@uiowa.edu::2b89c0a1-2580-4fa0-8f39-205bdabb219d" providerId="AD" clId="Web-{660FB01A-3271-48E3-A152-78AA3231357D}" dt="2020-12-16T01:48:35.962" v="253" actId="20577"/>
          <ac:spMkLst>
            <pc:docMk/>
            <pc:sldMk cId="1705820216" sldId="266"/>
            <ac:spMk id="5" creationId="{AA22A1E9-8764-44A0-B26D-F522F09F8BE9}"/>
          </ac:spMkLst>
        </pc:spChg>
        <pc:picChg chg="mod">
          <ac:chgData name="Naseem, Danish" userId="S::dnaseem@uiowa.edu::2b89c0a1-2580-4fa0-8f39-205bdabb219d" providerId="AD" clId="Web-{660FB01A-3271-48E3-A152-78AA3231357D}" dt="2020-12-16T01:48:26.837" v="250" actId="14100"/>
          <ac:picMkLst>
            <pc:docMk/>
            <pc:sldMk cId="1705820216" sldId="266"/>
            <ac:picMk id="6" creationId="{8CD7EE93-590B-41DA-AEFE-740F8F79917D}"/>
          </ac:picMkLst>
        </pc:picChg>
      </pc:sldChg>
    </pc:docChg>
  </pc:docChgLst>
  <pc:docChgLst>
    <pc:chgData name="Kelly, Daniel" userId="S::dkelly1@uiowa.edu::5dcab279-fe46-4d93-a74b-f31d81491b87" providerId="AD" clId="Web-{5CF47002-0A91-4746-86F0-6D61FE74BCD7}"/>
    <pc:docChg chg="modSld">
      <pc:chgData name="Kelly, Daniel" userId="S::dkelly1@uiowa.edu::5dcab279-fe46-4d93-a74b-f31d81491b87" providerId="AD" clId="Web-{5CF47002-0A91-4746-86F0-6D61FE74BCD7}" dt="2020-12-14T19:47:32.816" v="1493" actId="20577"/>
      <pc:docMkLst>
        <pc:docMk/>
      </pc:docMkLst>
      <pc:sldChg chg="modSp">
        <pc:chgData name="Kelly, Daniel" userId="S::dkelly1@uiowa.edu::5dcab279-fe46-4d93-a74b-f31d81491b87" providerId="AD" clId="Web-{5CF47002-0A91-4746-86F0-6D61FE74BCD7}" dt="2020-12-14T19:47:32.816" v="1492" actId="20577"/>
        <pc:sldMkLst>
          <pc:docMk/>
          <pc:sldMk cId="3353391283" sldId="259"/>
        </pc:sldMkLst>
        <pc:spChg chg="mod">
          <ac:chgData name="Kelly, Daniel" userId="S::dkelly1@uiowa.edu::5dcab279-fe46-4d93-a74b-f31d81491b87" providerId="AD" clId="Web-{5CF47002-0A91-4746-86F0-6D61FE74BCD7}" dt="2020-12-14T19:43:28.036" v="1430" actId="1076"/>
          <ac:spMkLst>
            <pc:docMk/>
            <pc:sldMk cId="3353391283" sldId="259"/>
            <ac:spMk id="2" creationId="{71504D2E-4876-4F0C-828D-B4297D2A4FB1}"/>
          </ac:spMkLst>
        </pc:spChg>
        <pc:spChg chg="mod">
          <ac:chgData name="Kelly, Daniel" userId="S::dkelly1@uiowa.edu::5dcab279-fe46-4d93-a74b-f31d81491b87" providerId="AD" clId="Web-{5CF47002-0A91-4746-86F0-6D61FE74BCD7}" dt="2020-12-14T19:47:32.816" v="1492" actId="20577"/>
          <ac:spMkLst>
            <pc:docMk/>
            <pc:sldMk cId="3353391283" sldId="259"/>
            <ac:spMk id="3" creationId="{57F0317C-CF5F-4EBD-B977-081DBA701A1B}"/>
          </ac:spMkLst>
        </pc:spChg>
      </pc:sldChg>
    </pc:docChg>
  </pc:docChgLst>
  <pc:docChgLst>
    <pc:chgData name="Strom, Austin J" userId="S::ajstrom@uiowa.edu::0eaf0a16-9c4b-4abd-9c97-d84734261f17" providerId="AD" clId="Web-{62774A69-42B6-47C4-A295-7D80BCBDACEE}"/>
    <pc:docChg chg="addSld modSld sldOrd addMainMaster delMainMaster">
      <pc:chgData name="Strom, Austin J" userId="S::ajstrom@uiowa.edu::0eaf0a16-9c4b-4abd-9c97-d84734261f17" providerId="AD" clId="Web-{62774A69-42B6-47C4-A295-7D80BCBDACEE}" dt="2020-12-14T02:19:51.605" v="64"/>
      <pc:docMkLst>
        <pc:docMk/>
      </pc:docMkLst>
      <pc:sldChg chg="addSp modSp mod modClrScheme chgLayout">
        <pc:chgData name="Strom, Austin J" userId="S::ajstrom@uiowa.edu::0eaf0a16-9c4b-4abd-9c97-d84734261f17" providerId="AD" clId="Web-{62774A69-42B6-47C4-A295-7D80BCBDACEE}" dt="2020-12-14T02:18:49.856" v="14" actId="1076"/>
        <pc:sldMkLst>
          <pc:docMk/>
          <pc:sldMk cId="109857222" sldId="256"/>
        </pc:sldMkLst>
        <pc:spChg chg="mod ord">
          <ac:chgData name="Strom, Austin J" userId="S::ajstrom@uiowa.edu::0eaf0a16-9c4b-4abd-9c97-d84734261f17" providerId="AD" clId="Web-{62774A69-42B6-47C4-A295-7D80BCBDACEE}" dt="2020-12-14T02:18:44.715" v="13" actId="1076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Strom, Austin J" userId="S::ajstrom@uiowa.edu::0eaf0a16-9c4b-4abd-9c97-d84734261f17" providerId="AD" clId="Web-{62774A69-42B6-47C4-A295-7D80BCBDACEE}" dt="2020-12-14T02:18:49.856" v="14" actId="1076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Strom, Austin J" userId="S::ajstrom@uiowa.edu::0eaf0a16-9c4b-4abd-9c97-d84734261f17" providerId="AD" clId="Web-{62774A69-42B6-47C4-A295-7D80BCBDACEE}" dt="2020-12-14T02:18:29.481" v="10" actId="20577"/>
          <ac:spMkLst>
            <pc:docMk/>
            <pc:sldMk cId="109857222" sldId="256"/>
            <ac:spMk id="5" creationId="{6318DE47-993C-4AC7-AAAD-A615B10E7980}"/>
          </ac:spMkLst>
        </pc:spChg>
        <pc:picChg chg="add mod">
          <ac:chgData name="Strom, Austin J" userId="S::ajstrom@uiowa.edu::0eaf0a16-9c4b-4abd-9c97-d84734261f17" providerId="AD" clId="Web-{62774A69-42B6-47C4-A295-7D80BCBDACEE}" dt="2020-12-14T02:18:38.559" v="12" actId="1076"/>
          <ac:picMkLst>
            <pc:docMk/>
            <pc:sldMk cId="109857222" sldId="256"/>
            <ac:picMk id="4" creationId="{3AEE49E3-D243-49D9-941F-C9BD91540358}"/>
          </ac:picMkLst>
        </pc:picChg>
      </pc:sldChg>
      <pc:sldChg chg="addSp modSp mod ord setBg setClrOvrMap">
        <pc:chgData name="Strom, Austin J" userId="S::ajstrom@uiowa.edu::0eaf0a16-9c4b-4abd-9c97-d84734261f17" providerId="AD" clId="Web-{62774A69-42B6-47C4-A295-7D80BCBDACEE}" dt="2020-12-14T02:19:51.605" v="64"/>
        <pc:sldMkLst>
          <pc:docMk/>
          <pc:sldMk cId="3693349453" sldId="257"/>
        </pc:sldMkLst>
        <pc:spChg chg="mod">
          <ac:chgData name="Strom, Austin J" userId="S::ajstrom@uiowa.edu::0eaf0a16-9c4b-4abd-9c97-d84734261f17" providerId="AD" clId="Web-{62774A69-42B6-47C4-A295-7D80BCBDACEE}" dt="2020-12-14T02:19:10.199" v="15"/>
          <ac:spMkLst>
            <pc:docMk/>
            <pc:sldMk cId="3693349453" sldId="257"/>
            <ac:spMk id="2" creationId="{71504D2E-4876-4F0C-828D-B4297D2A4FB1}"/>
          </ac:spMkLst>
        </pc:spChg>
        <pc:spChg chg="mod">
          <ac:chgData name="Strom, Austin J" userId="S::ajstrom@uiowa.edu::0eaf0a16-9c4b-4abd-9c97-d84734261f17" providerId="AD" clId="Web-{62774A69-42B6-47C4-A295-7D80BCBDACEE}" dt="2020-12-14T02:19:10.199" v="15"/>
          <ac:spMkLst>
            <pc:docMk/>
            <pc:sldMk cId="3693349453" sldId="257"/>
            <ac:spMk id="3" creationId="{57F0317C-CF5F-4EBD-B977-081DBA701A1B}"/>
          </ac:spMkLst>
        </pc:spChg>
        <pc:spChg chg="add">
          <ac:chgData name="Strom, Austin J" userId="S::ajstrom@uiowa.edu::0eaf0a16-9c4b-4abd-9c97-d84734261f17" providerId="AD" clId="Web-{62774A69-42B6-47C4-A295-7D80BCBDACEE}" dt="2020-12-14T02:19:10.199" v="15"/>
          <ac:spMkLst>
            <pc:docMk/>
            <pc:sldMk cId="3693349453" sldId="257"/>
            <ac:spMk id="8" creationId="{DA3C47C2-33A2-44B2-BEAB-FEB679075C24}"/>
          </ac:spMkLst>
        </pc:spChg>
        <pc:spChg chg="add">
          <ac:chgData name="Strom, Austin J" userId="S::ajstrom@uiowa.edu::0eaf0a16-9c4b-4abd-9c97-d84734261f17" providerId="AD" clId="Web-{62774A69-42B6-47C4-A295-7D80BCBDACEE}" dt="2020-12-14T02:19:10.199" v="15"/>
          <ac:spMkLst>
            <pc:docMk/>
            <pc:sldMk cId="3693349453" sldId="257"/>
            <ac:spMk id="10" creationId="{AD182BA8-54AD-4D9F-8264-B0FA8BB47D7C}"/>
          </ac:spMkLst>
        </pc:spChg>
        <pc:spChg chg="add">
          <ac:chgData name="Strom, Austin J" userId="S::ajstrom@uiowa.edu::0eaf0a16-9c4b-4abd-9c97-d84734261f17" providerId="AD" clId="Web-{62774A69-42B6-47C4-A295-7D80BCBDACEE}" dt="2020-12-14T02:19:10.199" v="15"/>
          <ac:spMkLst>
            <pc:docMk/>
            <pc:sldMk cId="3693349453" sldId="257"/>
            <ac:spMk id="12" creationId="{4ED83379-0499-45E1-AB78-6AA230F96442}"/>
          </ac:spMkLst>
        </pc:spChg>
      </pc:sldChg>
      <pc:sldChg chg="modSp add replId">
        <pc:chgData name="Strom, Austin J" userId="S::ajstrom@uiowa.edu::0eaf0a16-9c4b-4abd-9c97-d84734261f17" providerId="AD" clId="Web-{62774A69-42B6-47C4-A295-7D80BCBDACEE}" dt="2020-12-14T02:19:33.371" v="36" actId="20577"/>
        <pc:sldMkLst>
          <pc:docMk/>
          <pc:sldMk cId="1676520685" sldId="258"/>
        </pc:sldMkLst>
        <pc:spChg chg="mod">
          <ac:chgData name="Strom, Austin J" userId="S::ajstrom@uiowa.edu::0eaf0a16-9c4b-4abd-9c97-d84734261f17" providerId="AD" clId="Web-{62774A69-42B6-47C4-A295-7D80BCBDACEE}" dt="2020-12-14T02:19:29.887" v="33" actId="20577"/>
          <ac:spMkLst>
            <pc:docMk/>
            <pc:sldMk cId="1676520685" sldId="258"/>
            <ac:spMk id="2" creationId="{71504D2E-4876-4F0C-828D-B4297D2A4FB1}"/>
          </ac:spMkLst>
        </pc:spChg>
        <pc:spChg chg="mod">
          <ac:chgData name="Strom, Austin J" userId="S::ajstrom@uiowa.edu::0eaf0a16-9c4b-4abd-9c97-d84734261f17" providerId="AD" clId="Web-{62774A69-42B6-47C4-A295-7D80BCBDACEE}" dt="2020-12-14T02:19:33.371" v="36" actId="20577"/>
          <ac:spMkLst>
            <pc:docMk/>
            <pc:sldMk cId="1676520685" sldId="258"/>
            <ac:spMk id="3" creationId="{57F0317C-CF5F-4EBD-B977-081DBA701A1B}"/>
          </ac:spMkLst>
        </pc:spChg>
      </pc:sldChg>
      <pc:sldChg chg="modSp add replId">
        <pc:chgData name="Strom, Austin J" userId="S::ajstrom@uiowa.edu::0eaf0a16-9c4b-4abd-9c97-d84734261f17" providerId="AD" clId="Web-{62774A69-42B6-47C4-A295-7D80BCBDACEE}" dt="2020-12-14T02:19:48.933" v="61" actId="20577"/>
        <pc:sldMkLst>
          <pc:docMk/>
          <pc:sldMk cId="3353391283" sldId="259"/>
        </pc:sldMkLst>
        <pc:spChg chg="mod">
          <ac:chgData name="Strom, Austin J" userId="S::ajstrom@uiowa.edu::0eaf0a16-9c4b-4abd-9c97-d84734261f17" providerId="AD" clId="Web-{62774A69-42B6-47C4-A295-7D80BCBDACEE}" dt="2020-12-14T02:19:46.480" v="58" actId="20577"/>
          <ac:spMkLst>
            <pc:docMk/>
            <pc:sldMk cId="3353391283" sldId="259"/>
            <ac:spMk id="2" creationId="{71504D2E-4876-4F0C-828D-B4297D2A4FB1}"/>
          </ac:spMkLst>
        </pc:spChg>
        <pc:spChg chg="mod">
          <ac:chgData name="Strom, Austin J" userId="S::ajstrom@uiowa.edu::0eaf0a16-9c4b-4abd-9c97-d84734261f17" providerId="AD" clId="Web-{62774A69-42B6-47C4-A295-7D80BCBDACEE}" dt="2020-12-14T02:19:48.933" v="61" actId="20577"/>
          <ac:spMkLst>
            <pc:docMk/>
            <pc:sldMk cId="3353391283" sldId="259"/>
            <ac:spMk id="3" creationId="{57F0317C-CF5F-4EBD-B977-081DBA701A1B}"/>
          </ac:spMkLst>
        </pc:spChg>
      </pc:sldChg>
      <pc:sldMasterChg chg="del delSldLayout">
        <pc:chgData name="Strom, Austin J" userId="S::ajstrom@uiowa.edu::0eaf0a16-9c4b-4abd-9c97-d84734261f17" providerId="AD" clId="Web-{62774A69-42B6-47C4-A295-7D80BCBDACEE}" dt="2020-12-14T02:17:01.293" v="0"/>
        <pc:sldMasterMkLst>
          <pc:docMk/>
          <pc:sldMasterMk cId="2460954070" sldId="2147483660"/>
        </pc:sldMasterMkLst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 modSldLayout">
        <pc:chgData name="Strom, Austin J" userId="S::ajstrom@uiowa.edu::0eaf0a16-9c4b-4abd-9c97-d84734261f17" providerId="AD" clId="Web-{62774A69-42B6-47C4-A295-7D80BCBDACEE}" dt="2020-12-14T02:17:01.293" v="0"/>
        <pc:sldMasterMkLst>
          <pc:docMk/>
          <pc:sldMasterMk cId="105588158" sldId="2147483672"/>
        </pc:sldMasterMkLst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2705646514" sldId="2147483673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769321580" sldId="2147483674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3786210708" sldId="2147483675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3308868181" sldId="2147483676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3477794838" sldId="2147483677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926831564" sldId="2147483678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2799435090" sldId="2147483679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3873317611" sldId="2147483680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3613124803" sldId="2147483681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3145900033" sldId="2147483682"/>
          </pc:sldLayoutMkLst>
        </pc:sldLayoutChg>
        <pc:sldLayoutChg chg="add mod replId">
          <pc:chgData name="Strom, Austin J" userId="S::ajstrom@uiowa.edu::0eaf0a16-9c4b-4abd-9c97-d84734261f17" providerId="AD" clId="Web-{62774A69-42B6-47C4-A295-7D80BCBDACEE}" dt="2020-12-14T02:17:01.293" v="0"/>
          <pc:sldLayoutMkLst>
            <pc:docMk/>
            <pc:sldMasterMk cId="105588158" sldId="2147483672"/>
            <pc:sldLayoutMk cId="3232204578" sldId="2147483683"/>
          </pc:sldLayoutMkLst>
        </pc:sldLayoutChg>
      </pc:sldMasterChg>
    </pc:docChg>
  </pc:docChgLst>
  <pc:docChgLst>
    <pc:chgData name="Strom, Austin J" userId="S::ajstrom@uiowa.edu::0eaf0a16-9c4b-4abd-9c97-d84734261f17" providerId="AD" clId="Web-{45200EDB-8EE4-4465-B07E-E707C8F56868}"/>
    <pc:docChg chg="addSld delSld modSld sldOrd">
      <pc:chgData name="Strom, Austin J" userId="S::ajstrom@uiowa.edu::0eaf0a16-9c4b-4abd-9c97-d84734261f17" providerId="AD" clId="Web-{45200EDB-8EE4-4465-B07E-E707C8F56868}" dt="2020-12-15T22:14:41.107" v="306" actId="20577"/>
      <pc:docMkLst>
        <pc:docMk/>
      </pc:docMkLst>
      <pc:sldChg chg="delSp modSp del">
        <pc:chgData name="Strom, Austin J" userId="S::ajstrom@uiowa.edu::0eaf0a16-9c4b-4abd-9c97-d84734261f17" providerId="AD" clId="Web-{45200EDB-8EE4-4465-B07E-E707C8F56868}" dt="2020-12-15T22:13:47.512" v="292"/>
        <pc:sldMkLst>
          <pc:docMk/>
          <pc:sldMk cId="3353391283" sldId="259"/>
        </pc:sldMkLst>
        <pc:spChg chg="mod">
          <ac:chgData name="Strom, Austin J" userId="S::ajstrom@uiowa.edu::0eaf0a16-9c4b-4abd-9c97-d84734261f17" providerId="AD" clId="Web-{45200EDB-8EE4-4465-B07E-E707C8F56868}" dt="2020-12-15T22:09:25.398" v="159" actId="20577"/>
          <ac:spMkLst>
            <pc:docMk/>
            <pc:sldMk cId="3353391283" sldId="259"/>
            <ac:spMk id="2" creationId="{71504D2E-4876-4F0C-828D-B4297D2A4FB1}"/>
          </ac:spMkLst>
        </pc:spChg>
        <pc:spChg chg="del mod">
          <ac:chgData name="Strom, Austin J" userId="S::ajstrom@uiowa.edu::0eaf0a16-9c4b-4abd-9c97-d84734261f17" providerId="AD" clId="Web-{45200EDB-8EE4-4465-B07E-E707C8F56868}" dt="2020-12-15T22:11:25.510" v="205"/>
          <ac:spMkLst>
            <pc:docMk/>
            <pc:sldMk cId="3353391283" sldId="259"/>
            <ac:spMk id="3" creationId="{57F0317C-CF5F-4EBD-B977-081DBA701A1B}"/>
          </ac:spMkLst>
        </pc:spChg>
        <pc:spChg chg="mod">
          <ac:chgData name="Strom, Austin J" userId="S::ajstrom@uiowa.edu::0eaf0a16-9c4b-4abd-9c97-d84734261f17" providerId="AD" clId="Web-{45200EDB-8EE4-4465-B07E-E707C8F56868}" dt="2020-12-15T22:09:29.664" v="161" actId="20577"/>
          <ac:spMkLst>
            <pc:docMk/>
            <pc:sldMk cId="3353391283" sldId="259"/>
            <ac:spMk id="4" creationId="{0B7712B5-3336-4A70-A625-C8C224621258}"/>
          </ac:spMkLst>
        </pc:spChg>
        <pc:picChg chg="del">
          <ac:chgData name="Strom, Austin J" userId="S::ajstrom@uiowa.edu::0eaf0a16-9c4b-4abd-9c97-d84734261f17" providerId="AD" clId="Web-{45200EDB-8EE4-4465-B07E-E707C8F56868}" dt="2020-12-15T22:12:55.277" v="279"/>
          <ac:picMkLst>
            <pc:docMk/>
            <pc:sldMk cId="3353391283" sldId="259"/>
            <ac:picMk id="7" creationId="{61D220A9-9893-4D34-8986-FC981DB13D43}"/>
          </ac:picMkLst>
        </pc:picChg>
      </pc:sldChg>
      <pc:sldChg chg="addSp delSp modSp del">
        <pc:chgData name="Strom, Austin J" userId="S::ajstrom@uiowa.edu::0eaf0a16-9c4b-4abd-9c97-d84734261f17" providerId="AD" clId="Web-{45200EDB-8EE4-4465-B07E-E707C8F56868}" dt="2020-12-15T22:05:09.393" v="72"/>
        <pc:sldMkLst>
          <pc:docMk/>
          <pc:sldMk cId="1355822961" sldId="261"/>
        </pc:sldMkLst>
        <pc:spChg chg="add del mod">
          <ac:chgData name="Strom, Austin J" userId="S::ajstrom@uiowa.edu::0eaf0a16-9c4b-4abd-9c97-d84734261f17" providerId="AD" clId="Web-{45200EDB-8EE4-4465-B07E-E707C8F56868}" dt="2020-12-15T22:03:22.782" v="6"/>
          <ac:spMkLst>
            <pc:docMk/>
            <pc:sldMk cId="1355822961" sldId="261"/>
            <ac:spMk id="3" creationId="{68D478DE-9BD2-4F8F-BB97-1716EB2189B2}"/>
          </ac:spMkLst>
        </pc:spChg>
        <pc:spChg chg="mod">
          <ac:chgData name="Strom, Austin J" userId="S::ajstrom@uiowa.edu::0eaf0a16-9c4b-4abd-9c97-d84734261f17" providerId="AD" clId="Web-{45200EDB-8EE4-4465-B07E-E707C8F56868}" dt="2020-12-15T22:04:49.596" v="62" actId="20577"/>
          <ac:spMkLst>
            <pc:docMk/>
            <pc:sldMk cId="1355822961" sldId="261"/>
            <ac:spMk id="6" creationId="{D872DA5F-261F-4C2A-8AED-1DACC94AABB7}"/>
          </ac:spMkLst>
        </pc:spChg>
      </pc:sldChg>
      <pc:sldChg chg="modSp">
        <pc:chgData name="Strom, Austin J" userId="S::ajstrom@uiowa.edu::0eaf0a16-9c4b-4abd-9c97-d84734261f17" providerId="AD" clId="Web-{45200EDB-8EE4-4465-B07E-E707C8F56868}" dt="2020-12-15T22:14:22.419" v="299" actId="20577"/>
        <pc:sldMkLst>
          <pc:docMk/>
          <pc:sldMk cId="2249375660" sldId="264"/>
        </pc:sldMkLst>
        <pc:spChg chg="mod">
          <ac:chgData name="Strom, Austin J" userId="S::ajstrom@uiowa.edu::0eaf0a16-9c4b-4abd-9c97-d84734261f17" providerId="AD" clId="Web-{45200EDB-8EE4-4465-B07E-E707C8F56868}" dt="2020-12-15T22:09:07.038" v="155" actId="20577"/>
          <ac:spMkLst>
            <pc:docMk/>
            <pc:sldMk cId="2249375660" sldId="264"/>
            <ac:spMk id="2" creationId="{71504D2E-4876-4F0C-828D-B4297D2A4FB1}"/>
          </ac:spMkLst>
        </pc:spChg>
        <pc:spChg chg="mod">
          <ac:chgData name="Strom, Austin J" userId="S::ajstrom@uiowa.edu::0eaf0a16-9c4b-4abd-9c97-d84734261f17" providerId="AD" clId="Web-{45200EDB-8EE4-4465-B07E-E707C8F56868}" dt="2020-12-15T22:08:46.444" v="152" actId="20577"/>
          <ac:spMkLst>
            <pc:docMk/>
            <pc:sldMk cId="2249375660" sldId="264"/>
            <ac:spMk id="4" creationId="{0B7712B5-3336-4A70-A625-C8C224621258}"/>
          </ac:spMkLst>
        </pc:spChg>
        <pc:spChg chg="mod">
          <ac:chgData name="Strom, Austin J" userId="S::ajstrom@uiowa.edu::0eaf0a16-9c4b-4abd-9c97-d84734261f17" providerId="AD" clId="Web-{45200EDB-8EE4-4465-B07E-E707C8F56868}" dt="2020-12-15T22:14:22.419" v="299" actId="20577"/>
          <ac:spMkLst>
            <pc:docMk/>
            <pc:sldMk cId="2249375660" sldId="264"/>
            <ac:spMk id="5" creationId="{6C8C4C0C-57C7-4E89-B7A6-61C96749C6C3}"/>
          </ac:spMkLst>
        </pc:spChg>
        <pc:spChg chg="mod">
          <ac:chgData name="Strom, Austin J" userId="S::ajstrom@uiowa.edu::0eaf0a16-9c4b-4abd-9c97-d84734261f17" providerId="AD" clId="Web-{45200EDB-8EE4-4465-B07E-E707C8F56868}" dt="2020-12-15T22:14:13.935" v="296" actId="20577"/>
          <ac:spMkLst>
            <pc:docMk/>
            <pc:sldMk cId="2249375660" sldId="264"/>
            <ac:spMk id="6" creationId="{DC32FCB4-3C53-4AA1-A6DA-1100FE69F779}"/>
          </ac:spMkLst>
        </pc:spChg>
      </pc:sldChg>
      <pc:sldChg chg="modSp add replId">
        <pc:chgData name="Strom, Austin J" userId="S::ajstrom@uiowa.edu::0eaf0a16-9c4b-4abd-9c97-d84734261f17" providerId="AD" clId="Web-{45200EDB-8EE4-4465-B07E-E707C8F56868}" dt="2020-12-15T22:14:38.154" v="304" actId="20577"/>
        <pc:sldMkLst>
          <pc:docMk/>
          <pc:sldMk cId="2626729688" sldId="265"/>
        </pc:sldMkLst>
        <pc:spChg chg="mod">
          <ac:chgData name="Strom, Austin J" userId="S::ajstrom@uiowa.edu::0eaf0a16-9c4b-4abd-9c97-d84734261f17" providerId="AD" clId="Web-{45200EDB-8EE4-4465-B07E-E707C8F56868}" dt="2020-12-15T22:03:40.814" v="24" actId="20577"/>
          <ac:spMkLst>
            <pc:docMk/>
            <pc:sldMk cId="2626729688" sldId="265"/>
            <ac:spMk id="2" creationId="{71504D2E-4876-4F0C-828D-B4297D2A4FB1}"/>
          </ac:spMkLst>
        </pc:spChg>
        <pc:spChg chg="mod">
          <ac:chgData name="Strom, Austin J" userId="S::ajstrom@uiowa.edu::0eaf0a16-9c4b-4abd-9c97-d84734261f17" providerId="AD" clId="Web-{45200EDB-8EE4-4465-B07E-E707C8F56868}" dt="2020-12-15T22:14:32.310" v="301" actId="20577"/>
          <ac:spMkLst>
            <pc:docMk/>
            <pc:sldMk cId="2626729688" sldId="265"/>
            <ac:spMk id="3" creationId="{57F0317C-CF5F-4EBD-B977-081DBA701A1B}"/>
          </ac:spMkLst>
        </pc:spChg>
        <pc:spChg chg="mod">
          <ac:chgData name="Strom, Austin J" userId="S::ajstrom@uiowa.edu::0eaf0a16-9c4b-4abd-9c97-d84734261f17" providerId="AD" clId="Web-{45200EDB-8EE4-4465-B07E-E707C8F56868}" dt="2020-12-15T22:14:38.154" v="304" actId="20577"/>
          <ac:spMkLst>
            <pc:docMk/>
            <pc:sldMk cId="2626729688" sldId="265"/>
            <ac:spMk id="4" creationId="{0FA3F3B0-85AC-401B-BBD2-40374C71F3CF}"/>
          </ac:spMkLst>
        </pc:spChg>
      </pc:sldChg>
      <pc:sldChg chg="addSp modSp add ord replId">
        <pc:chgData name="Strom, Austin J" userId="S::ajstrom@uiowa.edu::0eaf0a16-9c4b-4abd-9c97-d84734261f17" providerId="AD" clId="Web-{45200EDB-8EE4-4465-B07E-E707C8F56868}" dt="2020-12-15T22:13:45.012" v="290" actId="20577"/>
        <pc:sldMkLst>
          <pc:docMk/>
          <pc:sldMk cId="1705820216" sldId="266"/>
        </pc:sldMkLst>
        <pc:spChg chg="mod">
          <ac:chgData name="Strom, Austin J" userId="S::ajstrom@uiowa.edu::0eaf0a16-9c4b-4abd-9c97-d84734261f17" providerId="AD" clId="Web-{45200EDB-8EE4-4465-B07E-E707C8F56868}" dt="2020-12-15T22:11:59.385" v="243" actId="20577"/>
          <ac:spMkLst>
            <pc:docMk/>
            <pc:sldMk cId="1705820216" sldId="266"/>
            <ac:spMk id="2" creationId="{71504D2E-4876-4F0C-828D-B4297D2A4FB1}"/>
          </ac:spMkLst>
        </pc:spChg>
        <pc:spChg chg="mod">
          <ac:chgData name="Strom, Austin J" userId="S::ajstrom@uiowa.edu::0eaf0a16-9c4b-4abd-9c97-d84734261f17" providerId="AD" clId="Web-{45200EDB-8EE4-4465-B07E-E707C8F56868}" dt="2020-12-15T22:12:38.480" v="276" actId="1076"/>
          <ac:spMkLst>
            <pc:docMk/>
            <pc:sldMk cId="1705820216" sldId="266"/>
            <ac:spMk id="3" creationId="{57F0317C-CF5F-4EBD-B977-081DBA701A1B}"/>
          </ac:spMkLst>
        </pc:spChg>
        <pc:spChg chg="mod">
          <ac:chgData name="Strom, Austin J" userId="S::ajstrom@uiowa.edu::0eaf0a16-9c4b-4abd-9c97-d84734261f17" providerId="AD" clId="Web-{45200EDB-8EE4-4465-B07E-E707C8F56868}" dt="2020-12-15T22:13:45.012" v="290" actId="20577"/>
          <ac:spMkLst>
            <pc:docMk/>
            <pc:sldMk cId="1705820216" sldId="266"/>
            <ac:spMk id="4" creationId="{0FA3F3B0-85AC-401B-BBD2-40374C71F3CF}"/>
          </ac:spMkLst>
        </pc:spChg>
        <pc:spChg chg="add">
          <ac:chgData name="Strom, Austin J" userId="S::ajstrom@uiowa.edu::0eaf0a16-9c4b-4abd-9c97-d84734261f17" providerId="AD" clId="Web-{45200EDB-8EE4-4465-B07E-E707C8F56868}" dt="2020-12-15T22:12:36.839" v="275"/>
          <ac:spMkLst>
            <pc:docMk/>
            <pc:sldMk cId="1705820216" sldId="266"/>
            <ac:spMk id="5" creationId="{AA22A1E9-8764-44A0-B26D-F522F09F8BE9}"/>
          </ac:spMkLst>
        </pc:spChg>
        <pc:picChg chg="add mod ord">
          <ac:chgData name="Strom, Austin J" userId="S::ajstrom@uiowa.edu::0eaf0a16-9c4b-4abd-9c97-d84734261f17" providerId="AD" clId="Web-{45200EDB-8EE4-4465-B07E-E707C8F56868}" dt="2020-12-15T22:13:28.137" v="285"/>
          <ac:picMkLst>
            <pc:docMk/>
            <pc:sldMk cId="1705820216" sldId="266"/>
            <ac:picMk id="6" creationId="{8CD7EE93-590B-41DA-AEFE-740F8F79917D}"/>
          </ac:picMkLst>
        </pc:picChg>
      </pc:sldChg>
      <pc:sldChg chg="modSp add del ord replId">
        <pc:chgData name="Strom, Austin J" userId="S::ajstrom@uiowa.edu::0eaf0a16-9c4b-4abd-9c97-d84734261f17" providerId="AD" clId="Web-{45200EDB-8EE4-4465-B07E-E707C8F56868}" dt="2020-12-15T22:06:34.832" v="91"/>
        <pc:sldMkLst>
          <pc:docMk/>
          <pc:sldMk cId="3840370631" sldId="266"/>
        </pc:sldMkLst>
        <pc:spChg chg="mod">
          <ac:chgData name="Strom, Austin J" userId="S::ajstrom@uiowa.edu::0eaf0a16-9c4b-4abd-9c97-d84734261f17" providerId="AD" clId="Web-{45200EDB-8EE4-4465-B07E-E707C8F56868}" dt="2020-12-15T22:06:28.114" v="89" actId="20577"/>
          <ac:spMkLst>
            <pc:docMk/>
            <pc:sldMk cId="3840370631" sldId="266"/>
            <ac:spMk id="2" creationId="{71504D2E-4876-4F0C-828D-B4297D2A4FB1}"/>
          </ac:spMkLst>
        </pc:spChg>
      </pc:sldChg>
    </pc:docChg>
  </pc:docChgLst>
  <pc:docChgLst>
    <pc:chgData name="Steele, Kevin" userId="S::klsteele@uiowa.edu::bdc52362-f433-40c7-86be-21128734c111" providerId="AD" clId="Web-{10C8400F-3101-4F76-A989-1498214D8C1F}"/>
    <pc:docChg chg="addSld">
      <pc:chgData name="Steele, Kevin" userId="S::klsteele@uiowa.edu::bdc52362-f433-40c7-86be-21128734c111" providerId="AD" clId="Web-{10C8400F-3101-4F76-A989-1498214D8C1F}" dt="2020-12-15T01:14:42.293" v="0"/>
      <pc:docMkLst>
        <pc:docMk/>
      </pc:docMkLst>
      <pc:sldChg chg="new">
        <pc:chgData name="Steele, Kevin" userId="S::klsteele@uiowa.edu::bdc52362-f433-40c7-86be-21128734c111" providerId="AD" clId="Web-{10C8400F-3101-4F76-A989-1498214D8C1F}" dt="2020-12-15T01:14:42.293" v="0"/>
        <pc:sldMkLst>
          <pc:docMk/>
          <pc:sldMk cId="3602061448" sldId="263"/>
        </pc:sldMkLst>
      </pc:sldChg>
    </pc:docChg>
  </pc:docChgLst>
  <pc:docChgLst>
    <pc:chgData name="Steele, Kevin" userId="S::klsteele@uiowa.edu::bdc52362-f433-40c7-86be-21128734c111" providerId="AD" clId="Web-{48E04C1B-7543-4887-AE72-54458D67DCC6}"/>
    <pc:docChg chg="modSld">
      <pc:chgData name="Steele, Kevin" userId="S::klsteele@uiowa.edu::bdc52362-f433-40c7-86be-21128734c111" providerId="AD" clId="Web-{48E04C1B-7543-4887-AE72-54458D67DCC6}" dt="2020-12-16T01:47:21.803" v="19" actId="20577"/>
      <pc:docMkLst>
        <pc:docMk/>
      </pc:docMkLst>
      <pc:sldChg chg="addSp delSp modSp mod setBg">
        <pc:chgData name="Steele, Kevin" userId="S::klsteele@uiowa.edu::bdc52362-f433-40c7-86be-21128734c111" providerId="AD" clId="Web-{48E04C1B-7543-4887-AE72-54458D67DCC6}" dt="2020-12-16T01:47:21.803" v="18" actId="20577"/>
        <pc:sldMkLst>
          <pc:docMk/>
          <pc:sldMk cId="1335501290" sldId="267"/>
        </pc:sldMkLst>
        <pc:spChg chg="mod">
          <ac:chgData name="Steele, Kevin" userId="S::klsteele@uiowa.edu::bdc52362-f433-40c7-86be-21128734c111" providerId="AD" clId="Web-{48E04C1B-7543-4887-AE72-54458D67DCC6}" dt="2020-12-16T01:47:21.803" v="18" actId="20577"/>
          <ac:spMkLst>
            <pc:docMk/>
            <pc:sldMk cId="1335501290" sldId="267"/>
            <ac:spMk id="2" creationId="{74366D70-E1F5-4048-A929-DA3EF8E7EE2B}"/>
          </ac:spMkLst>
        </pc:spChg>
        <pc:spChg chg="add del">
          <ac:chgData name="Steele, Kevin" userId="S::klsteele@uiowa.edu::bdc52362-f433-40c7-86be-21128734c111" providerId="AD" clId="Web-{48E04C1B-7543-4887-AE72-54458D67DCC6}" dt="2020-12-16T01:46:44.772" v="3"/>
          <ac:spMkLst>
            <pc:docMk/>
            <pc:sldMk cId="1335501290" sldId="267"/>
            <ac:spMk id="6" creationId="{5D5E0904-721C-4D68-9EB8-1C9752E329A7}"/>
          </ac:spMkLst>
        </pc:spChg>
        <pc:spChg chg="add">
          <ac:chgData name="Steele, Kevin" userId="S::klsteele@uiowa.edu::bdc52362-f433-40c7-86be-21128734c111" providerId="AD" clId="Web-{48E04C1B-7543-4887-AE72-54458D67DCC6}" dt="2020-12-16T01:46:44.788" v="4"/>
          <ac:spMkLst>
            <pc:docMk/>
            <pc:sldMk cId="1335501290" sldId="267"/>
            <ac:spMk id="7" creationId="{5D5E0904-721C-4D68-9EB8-1C9752E329A7}"/>
          </ac:spMkLst>
        </pc:spChg>
        <pc:spChg chg="add">
          <ac:chgData name="Steele, Kevin" userId="S::klsteele@uiowa.edu::bdc52362-f433-40c7-86be-21128734c111" providerId="AD" clId="Web-{48E04C1B-7543-4887-AE72-54458D67DCC6}" dt="2020-12-16T01:46:44.788" v="4"/>
          <ac:spMkLst>
            <pc:docMk/>
            <pc:sldMk cId="1335501290" sldId="267"/>
            <ac:spMk id="8" creationId="{B298ECBA-3258-45DF-8FD4-7581736BCCBC}"/>
          </ac:spMkLst>
        </pc:spChg>
        <pc:spChg chg="add del">
          <ac:chgData name="Steele, Kevin" userId="S::klsteele@uiowa.edu::bdc52362-f433-40c7-86be-21128734c111" providerId="AD" clId="Web-{48E04C1B-7543-4887-AE72-54458D67DCC6}" dt="2020-12-16T01:46:32.991" v="1"/>
          <ac:spMkLst>
            <pc:docMk/>
            <pc:sldMk cId="1335501290" sldId="267"/>
            <ac:spMk id="9" creationId="{5D5E0904-721C-4D68-9EB8-1C9752E329A7}"/>
          </ac:spMkLst>
        </pc:spChg>
        <pc:spChg chg="add">
          <ac:chgData name="Steele, Kevin" userId="S::klsteele@uiowa.edu::bdc52362-f433-40c7-86be-21128734c111" providerId="AD" clId="Web-{48E04C1B-7543-4887-AE72-54458D67DCC6}" dt="2020-12-16T01:46:44.788" v="4"/>
          <ac:spMkLst>
            <pc:docMk/>
            <pc:sldMk cId="1335501290" sldId="267"/>
            <ac:spMk id="10" creationId="{B62BF453-BD82-4B90-9FE7-51703133806E}"/>
          </ac:spMkLst>
        </pc:spChg>
        <pc:spChg chg="add del">
          <ac:chgData name="Steele, Kevin" userId="S::klsteele@uiowa.edu::bdc52362-f433-40c7-86be-21128734c111" providerId="AD" clId="Web-{48E04C1B-7543-4887-AE72-54458D67DCC6}" dt="2020-12-16T01:46:44.772" v="3"/>
          <ac:spMkLst>
            <pc:docMk/>
            <pc:sldMk cId="1335501290" sldId="267"/>
            <ac:spMk id="11" creationId="{E2C05438-8975-4783-BCC7-9A4F0BD17978}"/>
          </ac:spMkLst>
        </pc:spChg>
        <pc:spChg chg="add">
          <ac:chgData name="Steele, Kevin" userId="S::klsteele@uiowa.edu::bdc52362-f433-40c7-86be-21128734c111" providerId="AD" clId="Web-{48E04C1B-7543-4887-AE72-54458D67DCC6}" dt="2020-12-16T01:46:44.788" v="4"/>
          <ac:spMkLst>
            <pc:docMk/>
            <pc:sldMk cId="1335501290" sldId="267"/>
            <ac:spMk id="12" creationId="{072366D3-9B5C-42E1-9906-77FF6BB55EAB}"/>
          </ac:spMkLst>
        </pc:spChg>
        <pc:spChg chg="add del">
          <ac:chgData name="Steele, Kevin" userId="S::klsteele@uiowa.edu::bdc52362-f433-40c7-86be-21128734c111" providerId="AD" clId="Web-{48E04C1B-7543-4887-AE72-54458D67DCC6}" dt="2020-12-16T01:46:44.772" v="3"/>
          <ac:spMkLst>
            <pc:docMk/>
            <pc:sldMk cId="1335501290" sldId="267"/>
            <ac:spMk id="13" creationId="{DF0ACCC9-A5C0-44FC-9472-E3E4BF4B41A7}"/>
          </ac:spMkLst>
        </pc:spChg>
        <pc:spChg chg="add">
          <ac:chgData name="Steele, Kevin" userId="S::klsteele@uiowa.edu::bdc52362-f433-40c7-86be-21128734c111" providerId="AD" clId="Web-{48E04C1B-7543-4887-AE72-54458D67DCC6}" dt="2020-12-16T01:46:44.788" v="4"/>
          <ac:spMkLst>
            <pc:docMk/>
            <pc:sldMk cId="1335501290" sldId="267"/>
            <ac:spMk id="14" creationId="{121F5E60-4E89-4B16-A245-12BD9935998D}"/>
          </ac:spMkLst>
        </pc:spChg>
        <pc:spChg chg="add del">
          <ac:chgData name="Steele, Kevin" userId="S::klsteele@uiowa.edu::bdc52362-f433-40c7-86be-21128734c111" providerId="AD" clId="Web-{48E04C1B-7543-4887-AE72-54458D67DCC6}" dt="2020-12-16T01:46:44.772" v="3"/>
          <ac:spMkLst>
            <pc:docMk/>
            <pc:sldMk cId="1335501290" sldId="267"/>
            <ac:spMk id="15" creationId="{E8B8E8AE-1882-46F3-94E7-A2A39149475C}"/>
          </ac:spMkLst>
        </pc:spChg>
        <pc:spChg chg="add del">
          <ac:chgData name="Steele, Kevin" userId="S::klsteele@uiowa.edu::bdc52362-f433-40c7-86be-21128734c111" providerId="AD" clId="Web-{48E04C1B-7543-4887-AE72-54458D67DCC6}" dt="2020-12-16T01:46:44.772" v="3"/>
          <ac:spMkLst>
            <pc:docMk/>
            <pc:sldMk cId="1335501290" sldId="267"/>
            <ac:spMk id="17" creationId="{F5AE0C4B-4D5E-48B0-929B-038F7E948410}"/>
          </ac:spMkLst>
        </pc:spChg>
        <pc:picChg chg="mod">
          <ac:chgData name="Steele, Kevin" userId="S::klsteele@uiowa.edu::bdc52362-f433-40c7-86be-21128734c111" providerId="AD" clId="Web-{48E04C1B-7543-4887-AE72-54458D67DCC6}" dt="2020-12-16T01:46:44.788" v="4"/>
          <ac:picMkLst>
            <pc:docMk/>
            <pc:sldMk cId="1335501290" sldId="267"/>
            <ac:picMk id="4" creationId="{0C2C72E7-3247-483F-9982-19036FBA517D}"/>
          </ac:picMkLst>
        </pc:picChg>
      </pc:sldChg>
    </pc:docChg>
  </pc:docChgLst>
  <pc:docChgLst>
    <pc:chgData name="Strom, Austin J" userId="S::ajstrom@uiowa.edu::0eaf0a16-9c4b-4abd-9c97-d84734261f17" providerId="AD" clId="Web-{D8AF4B44-BD89-4CD4-874E-479FD64B57AD}"/>
    <pc:docChg chg="modSld">
      <pc:chgData name="Strom, Austin J" userId="S::ajstrom@uiowa.edu::0eaf0a16-9c4b-4abd-9c97-d84734261f17" providerId="AD" clId="Web-{D8AF4B44-BD89-4CD4-874E-479FD64B57AD}" dt="2020-12-15T01:37:59.342" v="217" actId="1076"/>
      <pc:docMkLst>
        <pc:docMk/>
      </pc:docMkLst>
      <pc:sldChg chg="addSp modSp">
        <pc:chgData name="Strom, Austin J" userId="S::ajstrom@uiowa.edu::0eaf0a16-9c4b-4abd-9c97-d84734261f17" providerId="AD" clId="Web-{D8AF4B44-BD89-4CD4-874E-479FD64B57AD}" dt="2020-12-15T01:37:59.342" v="217" actId="1076"/>
        <pc:sldMkLst>
          <pc:docMk/>
          <pc:sldMk cId="1676520685" sldId="258"/>
        </pc:sldMkLst>
        <pc:picChg chg="add mod">
          <ac:chgData name="Strom, Austin J" userId="S::ajstrom@uiowa.edu::0eaf0a16-9c4b-4abd-9c97-d84734261f17" providerId="AD" clId="Web-{D8AF4B44-BD89-4CD4-874E-479FD64B57AD}" dt="2020-12-15T01:37:59.342" v="217" actId="1076"/>
          <ac:picMkLst>
            <pc:docMk/>
            <pc:sldMk cId="1676520685" sldId="258"/>
            <ac:picMk id="5" creationId="{4D19DFB0-749A-4751-A956-71B6F1B4C5CE}"/>
          </ac:picMkLst>
        </pc:picChg>
      </pc:sldChg>
      <pc:sldChg chg="addSp delSp modSp">
        <pc:chgData name="Strom, Austin J" userId="S::ajstrom@uiowa.edu::0eaf0a16-9c4b-4abd-9c97-d84734261f17" providerId="AD" clId="Web-{D8AF4B44-BD89-4CD4-874E-479FD64B57AD}" dt="2020-12-15T01:24:37.631" v="214" actId="20577"/>
        <pc:sldMkLst>
          <pc:docMk/>
          <pc:sldMk cId="3353391283" sldId="259"/>
        </pc:sldMkLst>
        <pc:spChg chg="add del mod">
          <ac:chgData name="Strom, Austin J" userId="S::ajstrom@uiowa.edu::0eaf0a16-9c4b-4abd-9c97-d84734261f17" providerId="AD" clId="Web-{D8AF4B44-BD89-4CD4-874E-479FD64B57AD}" dt="2020-12-15T01:23:59.459" v="207"/>
          <ac:spMkLst>
            <pc:docMk/>
            <pc:sldMk cId="3353391283" sldId="259"/>
            <ac:spMk id="3" creationId="{57F0317C-CF5F-4EBD-B977-081DBA701A1B}"/>
          </ac:spMkLst>
        </pc:spChg>
        <pc:spChg chg="add mod">
          <ac:chgData name="Strom, Austin J" userId="S::ajstrom@uiowa.edu::0eaf0a16-9c4b-4abd-9c97-d84734261f17" providerId="AD" clId="Web-{D8AF4B44-BD89-4CD4-874E-479FD64B57AD}" dt="2020-12-15T01:24:37.631" v="214" actId="20577"/>
          <ac:spMkLst>
            <pc:docMk/>
            <pc:sldMk cId="3353391283" sldId="259"/>
            <ac:spMk id="5" creationId="{6C8C4C0C-57C7-4E89-B7A6-61C96749C6C3}"/>
          </ac:spMkLst>
        </pc:spChg>
        <pc:spChg chg="add del mod">
          <ac:chgData name="Strom, Austin J" userId="S::ajstrom@uiowa.edu::0eaf0a16-9c4b-4abd-9c97-d84734261f17" providerId="AD" clId="Web-{D8AF4B44-BD89-4CD4-874E-479FD64B57AD}" dt="2020-12-15T01:24:23.771" v="212"/>
          <ac:spMkLst>
            <pc:docMk/>
            <pc:sldMk cId="3353391283" sldId="259"/>
            <ac:spMk id="6" creationId="{DC32FCB4-3C53-4AA1-A6DA-1100FE69F779}"/>
          </ac:spMkLst>
        </pc:spChg>
        <pc:spChg chg="add del mod">
          <ac:chgData name="Strom, Austin J" userId="S::ajstrom@uiowa.edu::0eaf0a16-9c4b-4abd-9c97-d84734261f17" providerId="AD" clId="Web-{D8AF4B44-BD89-4CD4-874E-479FD64B57AD}" dt="2020-12-15T01:23:40.069" v="201"/>
          <ac:spMkLst>
            <pc:docMk/>
            <pc:sldMk cId="3353391283" sldId="259"/>
            <ac:spMk id="9" creationId="{8749C6B6-D6E5-4DB1-8702-6C0C11C9E526}"/>
          </ac:spMkLst>
        </pc:spChg>
        <pc:spChg chg="add del mod">
          <ac:chgData name="Strom, Austin J" userId="S::ajstrom@uiowa.edu::0eaf0a16-9c4b-4abd-9c97-d84734261f17" providerId="AD" clId="Web-{D8AF4B44-BD89-4CD4-874E-479FD64B57AD}" dt="2020-12-15T01:23:27.599" v="183"/>
          <ac:spMkLst>
            <pc:docMk/>
            <pc:sldMk cId="3353391283" sldId="259"/>
            <ac:spMk id="11" creationId="{E665DBCF-C89F-476F-96A9-250D3EB939CE}"/>
          </ac:spMkLst>
        </pc:spChg>
      </pc:sldChg>
      <pc:sldChg chg="modSp">
        <pc:chgData name="Strom, Austin J" userId="S::ajstrom@uiowa.edu::0eaf0a16-9c4b-4abd-9c97-d84734261f17" providerId="AD" clId="Web-{D8AF4B44-BD89-4CD4-874E-479FD64B57AD}" dt="2020-12-15T01:21:53.569" v="101" actId="20577"/>
        <pc:sldMkLst>
          <pc:docMk/>
          <pc:sldMk cId="2249375660" sldId="264"/>
        </pc:sldMkLst>
        <pc:spChg chg="mod">
          <ac:chgData name="Strom, Austin J" userId="S::ajstrom@uiowa.edu::0eaf0a16-9c4b-4abd-9c97-d84734261f17" providerId="AD" clId="Web-{D8AF4B44-BD89-4CD4-874E-479FD64B57AD}" dt="2020-12-15T01:21:53.569" v="101" actId="20577"/>
          <ac:spMkLst>
            <pc:docMk/>
            <pc:sldMk cId="2249375660" sldId="264"/>
            <ac:spMk id="6" creationId="{DC32FCB4-3C53-4AA1-A6DA-1100FE69F779}"/>
          </ac:spMkLst>
        </pc:spChg>
      </pc:sldChg>
    </pc:docChg>
  </pc:docChgLst>
</pc:chgInfo>
</file>

<file path=ppt/media/image1.jpeg>
</file>

<file path=ppt/media/image2.pn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66090-B77C-4F6B-A7CA-C4158F1EFA5A}" type="datetimeFigureOut">
              <a:rPr lang="en-US"/>
              <a:t>12/16/2020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F766B3-542D-4AD3-BECF-85111492A42D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973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Keep the YouTube volume to be around 20% - 30%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766B3-542D-4AD3-BECF-85111492A42D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270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Going more into the documentation and communication side of things a bit more, </a:t>
            </a:r>
          </a:p>
          <a:p>
            <a:r>
              <a:rPr lang="en-US"/>
              <a:t>We kept a </a:t>
            </a:r>
            <a:r>
              <a:rPr lang="en-US" err="1"/>
              <a:t>Github</a:t>
            </a:r>
            <a:r>
              <a:rPr lang="en-US"/>
              <a:t> Wiki filled with detailed meeting information and project progress that was updated and proofed at various points in the sprint. </a:t>
            </a:r>
            <a:endParaRPr lang="en-US">
              <a:cs typeface="Calibri"/>
            </a:endParaRPr>
          </a:p>
          <a:p>
            <a:r>
              <a:rPr lang="en-US"/>
              <a:t>This worked particularly well as a reference tool to prevent overlapping work</a:t>
            </a:r>
            <a:endParaRPr lang="en-US">
              <a:cs typeface="Calibri"/>
            </a:endParaRPr>
          </a:p>
          <a:p>
            <a:r>
              <a:rPr lang="en-US"/>
              <a:t>Most communication was done via the Microsoft Teams app and Pull Request comments.</a:t>
            </a:r>
          </a:p>
          <a:p>
            <a:r>
              <a:rPr lang="en-US"/>
              <a:t>Any issues or bugs mentioned on either would get their own branch and Pull Request discussions</a:t>
            </a:r>
            <a:endParaRPr lang="en-US">
              <a:cs typeface="Calibri"/>
            </a:endParaRPr>
          </a:p>
          <a:p>
            <a:r>
              <a:rPr lang="en-US"/>
              <a:t>Now, some areas we felt we should grow in are: </a:t>
            </a:r>
          </a:p>
          <a:p>
            <a:r>
              <a:rPr lang="en-US"/>
              <a:t>delegation of feature and project documentation, as it ended up being written by whoever got on top of it first.</a:t>
            </a:r>
            <a:endParaRPr lang="en-US">
              <a:cs typeface="Calibri"/>
            </a:endParaRPr>
          </a:p>
          <a:p>
            <a:r>
              <a:rPr lang="en-US"/>
              <a:t>And we could have been more clear on written implementation details to improve cross-feature integration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766B3-542D-4AD3-BECF-85111492A42D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390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1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766B3-542D-4AD3-BECF-85111492A42D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039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Here's a link to our app if anyone wants to check out</a:t>
            </a:r>
          </a:p>
          <a:p>
            <a:r>
              <a:rPr lang="en-US">
                <a:cs typeface="Calibri"/>
              </a:rPr>
              <a:t>Does anyone have 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766B3-542D-4AD3-BECF-85111492A42D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45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05646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215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62107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868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12/16/2020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7948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12/16/2020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31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12/16/2020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4350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1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248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9000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204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12/16/2020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88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48290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video" Target="https://www.youtube.com/embed/ME-lokhtTrQ?feature=oembed" TargetMode="Externa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003-cardgamesim-sprint3.herokuapp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6329" y="-309505"/>
            <a:ext cx="9418320" cy="4041648"/>
          </a:xfrm>
        </p:spPr>
        <p:txBody>
          <a:bodyPr/>
          <a:lstStyle/>
          <a:p>
            <a:r>
              <a:rPr lang="en-US">
                <a:cs typeface="Calibri Light"/>
              </a:rPr>
              <a:t>Team 3 Card Game Simulator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6329" y="3723861"/>
            <a:ext cx="9418320" cy="16916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G. Douglass, D. Kelly, </a:t>
            </a:r>
            <a:r>
              <a:rPr lang="en-US">
                <a:ea typeface="+mn-lt"/>
                <a:cs typeface="Calibri"/>
              </a:rPr>
              <a:t>D. </a:t>
            </a:r>
            <a:r>
              <a:rPr lang="en-US">
                <a:ea typeface="+mn-lt"/>
                <a:cs typeface="+mn-lt"/>
              </a:rPr>
              <a:t>Naseem, </a:t>
            </a:r>
            <a:r>
              <a:rPr lang="en-US">
                <a:ea typeface="+mn-lt"/>
                <a:cs typeface="Calibri"/>
              </a:rPr>
              <a:t>K</a:t>
            </a:r>
            <a:r>
              <a:rPr lang="en-US">
                <a:cs typeface="Calibri"/>
              </a:rPr>
              <a:t>. Steele, A. Strom</a:t>
            </a:r>
            <a:endParaRPr lang="en-US"/>
          </a:p>
          <a:p>
            <a:endParaRPr lang="en-US">
              <a:cs typeface="Calibri"/>
            </a:endParaRPr>
          </a:p>
        </p:txBody>
      </p:sp>
      <p:pic>
        <p:nvPicPr>
          <p:cNvPr id="4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AEE49E3-D243-49D9-941F-C9BD91540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391400" y="3059211"/>
            <a:ext cx="4648200" cy="36136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18DE47-993C-4AC7-AAAD-A615B10E7980}"/>
              </a:ext>
            </a:extLst>
          </p:cNvPr>
          <p:cNvSpPr txBox="1"/>
          <p:nvPr/>
        </p:nvSpPr>
        <p:spPr>
          <a:xfrm>
            <a:off x="6778487" y="5413583"/>
            <a:ext cx="4648200" cy="5080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298ECBA-3258-45DF-8FD4-7581736BC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62BF453-BD82-4B90-9FE7-5170313380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366D70-E1F5-4048-A929-DA3EF8E7E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090" y="758952"/>
            <a:ext cx="2802194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>
                <a:solidFill>
                  <a:srgbClr val="FFFFFF"/>
                </a:solidFill>
              </a:rPr>
              <a:t>Product Demo</a:t>
            </a: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72366D3-9B5C-42E1-9906-77FF6BB55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3" y="0"/>
            <a:ext cx="756100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8">
            <a:hlinkClick r:id="" action="ppaction://media"/>
            <a:extLst>
              <a:ext uri="{FF2B5EF4-FFF2-40B4-BE49-F238E27FC236}">
                <a16:creationId xmlns:a16="http://schemas.microsoft.com/office/drawing/2014/main" id="{5E35B04E-D347-4C6C-A044-FE940ADABC4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924375" y="944447"/>
            <a:ext cx="6616823" cy="4962617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21F5E60-4E89-4B16-A245-12BD99359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01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04D2E-4876-4F0C-828D-B4297D2A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585" y="432158"/>
            <a:ext cx="7067178" cy="8726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cs typeface="Calibri Light"/>
              </a:rPr>
              <a:t>Behavior-Driven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317C-CF5F-4EBD-B977-081DBA701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3" y="2331292"/>
            <a:ext cx="5252398" cy="23453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 u="sng">
                <a:cs typeface="Calibri"/>
              </a:rPr>
              <a:t>Things</a:t>
            </a:r>
            <a:r>
              <a:rPr lang="en-US" sz="2000" b="1" u="sng">
                <a:ea typeface="+mn-lt"/>
                <a:cs typeface="+mn-lt"/>
              </a:rPr>
              <a:t> Done Well</a:t>
            </a:r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+mn-lt"/>
                <a:cs typeface="+mn-lt"/>
              </a:rPr>
              <a:t>Created LoFi diagrams</a:t>
            </a:r>
          </a:p>
          <a:p>
            <a:r>
              <a:rPr lang="en-US" sz="2000">
                <a:ea typeface="+mn-lt"/>
                <a:cs typeface="+mn-lt"/>
              </a:rPr>
              <a:t>Wrote user stories using pivotal tracker</a:t>
            </a:r>
          </a:p>
          <a:p>
            <a:r>
              <a:rPr lang="en-US" sz="2000">
                <a:ea typeface="+mn-lt"/>
                <a:cs typeface="+mn-lt"/>
              </a:rPr>
              <a:t>Points were assigned in pivotal tracker using a Fibonacci method.</a:t>
            </a:r>
          </a:p>
          <a:p>
            <a:r>
              <a:rPr lang="en-US" sz="2000">
                <a:ea typeface="+mn-lt"/>
                <a:cs typeface="+mn-lt"/>
              </a:rPr>
              <a:t>We had a target velocity for each sprint.</a:t>
            </a: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8CD7EE93-590B-41DA-AEFE-740F8F799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4298" y="3672759"/>
            <a:ext cx="2385802" cy="318834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A3F3B0-85AC-401B-BBD2-40374C71F3CF}"/>
              </a:ext>
            </a:extLst>
          </p:cNvPr>
          <p:cNvSpPr txBox="1">
            <a:spLocks/>
          </p:cNvSpPr>
          <p:nvPr/>
        </p:nvSpPr>
        <p:spPr>
          <a:xfrm>
            <a:off x="6098338" y="2334605"/>
            <a:ext cx="5246351" cy="19824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b="1" u="sng">
                <a:ea typeface="+mn-lt"/>
                <a:cs typeface="+mn-lt"/>
              </a:rPr>
              <a:t>Areas For Improvement</a:t>
            </a:r>
            <a:endParaRPr lang="en-US">
              <a:cs typeface="Calibri" panose="020F0502020204030204"/>
            </a:endParaRPr>
          </a:p>
          <a:p>
            <a:pPr marL="285750" indent="-285750">
              <a:spcBef>
                <a:spcPts val="500"/>
              </a:spcBef>
              <a:buFont typeface="Arial,Sans-Serif"/>
            </a:pPr>
            <a:r>
              <a:rPr lang="en-US" sz="2000">
                <a:cs typeface="Calibri"/>
              </a:rPr>
              <a:t>User Stories could have been broken up</a:t>
            </a:r>
            <a:endParaRPr lang="en-US" sz="2000">
              <a:ea typeface="+mn-lt"/>
              <a:cs typeface="+mn-lt"/>
            </a:endParaRPr>
          </a:p>
          <a:p>
            <a:pPr marL="285750" indent="-285750">
              <a:spcBef>
                <a:spcPts val="500"/>
              </a:spcBef>
              <a:buFont typeface="Arial,Sans-Serif"/>
            </a:pPr>
            <a:r>
              <a:rPr lang="en-US" sz="2000">
                <a:ea typeface="+mn-lt"/>
                <a:cs typeface="+mn-lt"/>
              </a:rPr>
              <a:t>Often overestimated User Stories points each sprint. Usually due to a lack of research on the features' requirements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22A1E9-8764-44A0-B26D-F522F09F8BE9}"/>
              </a:ext>
            </a:extLst>
          </p:cNvPr>
          <p:cNvSpPr txBox="1"/>
          <p:nvPr/>
        </p:nvSpPr>
        <p:spPr>
          <a:xfrm>
            <a:off x="804672" y="1409567"/>
            <a:ext cx="10140402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800">
                <a:cs typeface="Calibri"/>
              </a:rPr>
              <a:t>Our Process:</a:t>
            </a:r>
            <a:r>
              <a:rPr lang="en-US">
                <a:cs typeface="Calibri"/>
              </a:rPr>
              <a:t> </a:t>
            </a:r>
            <a:endParaRPr lang="en-US"/>
          </a:p>
          <a:p>
            <a:r>
              <a:rPr lang="en-US">
                <a:cs typeface="Calibri"/>
              </a:rPr>
              <a:t>As a team we defined User stories, managed them using Pivotal Tracker and turned them into acceptance tests with cucumber</a:t>
            </a:r>
            <a:endParaRPr lang="en-US">
              <a:solidFill>
                <a:srgbClr val="FF000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05820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algn="ctr">
              <a:defRPr/>
            </a:pPr>
            <a:endParaRPr lang="en-US">
              <a:latin typeface="Calibri" panose="020F0502020204030204"/>
              <a:cs typeface="Calibri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04D2E-4876-4F0C-828D-B4297D2A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0045"/>
            <a:ext cx="9370878" cy="82700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>
                <a:cs typeface="Calibri Light"/>
              </a:rPr>
              <a:t>Test-Driven Development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712B5-3336-4A70-A625-C8C224621258}"/>
              </a:ext>
            </a:extLst>
          </p:cNvPr>
          <p:cNvSpPr txBox="1"/>
          <p:nvPr/>
        </p:nvSpPr>
        <p:spPr>
          <a:xfrm>
            <a:off x="804672" y="1409567"/>
            <a:ext cx="1014040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800">
                <a:cs typeface="Calibri"/>
              </a:rPr>
              <a:t>Our Process: </a:t>
            </a:r>
            <a:endParaRPr lang="en-US">
              <a:cs typeface="Calibri"/>
            </a:endParaRPr>
          </a:p>
          <a:p>
            <a:r>
              <a:rPr lang="en-US" sz="1800">
                <a:cs typeface="Calibri"/>
              </a:rPr>
              <a:t>Individuals/</a:t>
            </a:r>
            <a:r>
              <a:rPr lang="en-US">
                <a:cs typeface="Calibri"/>
              </a:rPr>
              <a:t>pairs responsible for using</a:t>
            </a:r>
            <a:r>
              <a:rPr lang="en-US" sz="1800">
                <a:cs typeface="Calibri"/>
              </a:rPr>
              <a:t> TDD in developing their feature</a:t>
            </a:r>
            <a:endParaRPr lang="en-US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C4C0C-57C7-4E89-B7A6-61C96749C6C3}"/>
              </a:ext>
            </a:extLst>
          </p:cNvPr>
          <p:cNvSpPr txBox="1"/>
          <p:nvPr/>
        </p:nvSpPr>
        <p:spPr>
          <a:xfrm>
            <a:off x="5494683" y="2388704"/>
            <a:ext cx="6006547" cy="25442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</a:pPr>
            <a:r>
              <a:rPr lang="en-US" sz="2000" b="1" u="sng">
                <a:cs typeface="Segoe UI"/>
              </a:rPr>
              <a:t>Areas For Improvement</a:t>
            </a:r>
            <a:endParaRPr lang="en-US" sz="2000">
              <a:cs typeface="Calibri" panose="020F0502020204030204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>
                <a:cs typeface="Arial"/>
              </a:rPr>
              <a:t> Consistently writing failing tests before code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 More comprehensive Jasmine testing – to avoid reliance on manual integration testing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Tx/>
              <a:buChar char="•"/>
            </a:pPr>
            <a:r>
              <a:rPr lang="en-US" sz="2000">
                <a:cs typeface="Arial"/>
              </a:rPr>
              <a:t> Many user stories did not get acceptance tests written for them (Cucumber + JS problem)​</a:t>
            </a:r>
            <a:endParaRPr lang="en-US"/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har char="•"/>
            </a:pPr>
            <a:endParaRPr lang="en-US" sz="2000"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32FCB4-3C53-4AA1-A6DA-1100FE69F779}"/>
              </a:ext>
            </a:extLst>
          </p:cNvPr>
          <p:cNvSpPr txBox="1"/>
          <p:nvPr/>
        </p:nvSpPr>
        <p:spPr>
          <a:xfrm>
            <a:off x="806726" y="2388704"/>
            <a:ext cx="4681331" cy="29700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</a:pPr>
            <a:r>
              <a:rPr lang="en-US" sz="2000" b="1" u="sng">
                <a:cs typeface="Arial"/>
              </a:rPr>
              <a:t>Things Done Well</a:t>
            </a:r>
            <a:endParaRPr lang="en-US" sz="2000" b="1" u="sng">
              <a:cs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har char="•"/>
            </a:pPr>
            <a:r>
              <a:rPr lang="en-US" sz="2000">
                <a:cs typeface="Arial"/>
              </a:rPr>
              <a:t> High code coverage achieved ​</a:t>
            </a:r>
            <a:endParaRPr lang="en-US" sz="2000">
              <a:cs typeface="Calibri" panose="020F0502020204030204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har char="•"/>
            </a:pPr>
            <a:r>
              <a:rPr lang="en-US" sz="2000">
                <a:cs typeface="Arial"/>
              </a:rPr>
              <a:t> Tests supported development – tests revealed code failures; regression testing ​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Char char="•"/>
            </a:pPr>
            <a:r>
              <a:rPr lang="en-US" sz="2000">
                <a:cs typeface="Arial"/>
              </a:rPr>
              <a:t> Jasmine tests helped cover integration tests, stand-in for Cucumber acceptance tests where JS involved​</a:t>
            </a:r>
          </a:p>
        </p:txBody>
      </p:sp>
    </p:spTree>
    <p:extLst>
      <p:ext uri="{BB962C8B-B14F-4D97-AF65-F5344CB8AC3E}">
        <p14:creationId xmlns:p14="http://schemas.microsoft.com/office/powerpoint/2010/main" val="2249375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04D2E-4876-4F0C-828D-B4297D2A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585" y="432158"/>
            <a:ext cx="7067178" cy="8726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cs typeface="Calibri Light"/>
              </a:rPr>
              <a:t>Adding To The Codebase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317C-CF5F-4EBD-B977-081DBA701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086" y="1392205"/>
            <a:ext cx="5252398" cy="42200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 u="sng">
                <a:cs typeface="Calibri"/>
              </a:rPr>
              <a:t>Project Successes</a:t>
            </a:r>
          </a:p>
          <a:p>
            <a:r>
              <a:rPr lang="en-US" sz="2000">
                <a:cs typeface="Calibri"/>
              </a:rPr>
              <a:t>Protected Master Branch</a:t>
            </a:r>
            <a:endParaRPr lang="en-US" sz="2000" i="1">
              <a:cs typeface="Calibri"/>
            </a:endParaRPr>
          </a:p>
          <a:p>
            <a:r>
              <a:rPr lang="en-US" sz="2000">
                <a:cs typeface="Calibri"/>
              </a:rPr>
              <a:t>Pull requests created for each feature, bug fix, or enhancement</a:t>
            </a:r>
          </a:p>
          <a:p>
            <a:r>
              <a:rPr lang="en-US" sz="2000">
                <a:cs typeface="Calibri"/>
              </a:rPr>
              <a:t>CI pipeline pass prior to approval</a:t>
            </a:r>
          </a:p>
          <a:p>
            <a:r>
              <a:rPr lang="en-US" sz="2000">
                <a:cs typeface="Calibri"/>
              </a:rPr>
              <a:t>Pull and test code locally</a:t>
            </a:r>
          </a:p>
          <a:p>
            <a:r>
              <a:rPr lang="en-US" sz="2000">
                <a:cs typeface="Calibri"/>
              </a:rPr>
              <a:t>2+ Reviewers on each PR with significant changes</a:t>
            </a:r>
          </a:p>
          <a:p>
            <a:r>
              <a:rPr lang="en-US" sz="2000">
                <a:cs typeface="Calibri"/>
              </a:rPr>
              <a:t>At least 1 outside review for small changes</a:t>
            </a:r>
          </a:p>
          <a:p>
            <a:r>
              <a:rPr lang="en-US" sz="2000">
                <a:cs typeface="Calibri"/>
              </a:rPr>
              <a:t>Moved to staging and tested on Heroku staging app</a:t>
            </a: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A3F3B0-85AC-401B-BBD2-40374C71F3CF}"/>
              </a:ext>
            </a:extLst>
          </p:cNvPr>
          <p:cNvSpPr txBox="1">
            <a:spLocks/>
          </p:cNvSpPr>
          <p:nvPr/>
        </p:nvSpPr>
        <p:spPr>
          <a:xfrm>
            <a:off x="6100573" y="1395518"/>
            <a:ext cx="5252398" cy="42200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u="sng">
                <a:cs typeface="Calibri"/>
              </a:rPr>
              <a:t>Growth Throughout Project</a:t>
            </a:r>
            <a:endParaRPr lang="en-US" b="1" u="sng">
              <a:cs typeface="Calibri"/>
            </a:endParaRPr>
          </a:p>
          <a:p>
            <a:r>
              <a:rPr lang="en-US" sz="2000">
                <a:cs typeface="Calibri"/>
              </a:rPr>
              <a:t>Started with ~1 reviewer per PR</a:t>
            </a:r>
          </a:p>
          <a:p>
            <a:r>
              <a:rPr lang="en-US" sz="2000">
                <a:cs typeface="Calibri"/>
              </a:rPr>
              <a:t>PRs started off slow</a:t>
            </a:r>
          </a:p>
          <a:p>
            <a:r>
              <a:rPr lang="en-US" sz="2000">
                <a:cs typeface="Calibri"/>
              </a:rPr>
              <a:t>Did not initially use staging piece of pipeline to identify production server issues early on</a:t>
            </a:r>
          </a:p>
          <a:p>
            <a:r>
              <a:rPr lang="en-US" sz="2000">
                <a:cs typeface="Calibri"/>
              </a:rPr>
              <a:t>Better discussion within PRs later in the project</a:t>
            </a: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6520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04D2E-4876-4F0C-828D-B4297D2A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585" y="432158"/>
            <a:ext cx="7067178" cy="8726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cs typeface="Calibri Light"/>
              </a:rPr>
              <a:t>Meetings</a:t>
            </a:r>
            <a:endParaRPr lang="en-US"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317C-CF5F-4EBD-B977-081DBA701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086" y="1392205"/>
            <a:ext cx="5252398" cy="42200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 u="sng">
                <a:cs typeface="Calibri"/>
              </a:rPr>
              <a:t>Structure</a:t>
            </a:r>
          </a:p>
          <a:p>
            <a:r>
              <a:rPr lang="en-US" sz="2000">
                <a:ea typeface="+mn-lt"/>
                <a:cs typeface="+mn-lt"/>
              </a:rPr>
              <a:t>Met 3 times weekly: 20 minutes – 2.5 hours; met outside of this for bug fixing, help with features, and wrapping up sprints</a:t>
            </a:r>
          </a:p>
          <a:p>
            <a:r>
              <a:rPr lang="en-US" sz="2000">
                <a:ea typeface="+mn-lt"/>
                <a:cs typeface="+mn-lt"/>
              </a:rPr>
              <a:t>Scrum Down: Accomplished, Impediments, future work </a:t>
            </a:r>
          </a:p>
          <a:p>
            <a:r>
              <a:rPr lang="en-US" sz="2000">
                <a:ea typeface="+mn-lt"/>
                <a:cs typeface="+mn-lt"/>
              </a:rPr>
              <a:t>Agenda additions: demonstrating features, determining user stories, discussing feature integration</a:t>
            </a:r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A3F3B0-85AC-401B-BBD2-40374C71F3CF}"/>
              </a:ext>
            </a:extLst>
          </p:cNvPr>
          <p:cNvSpPr txBox="1">
            <a:spLocks/>
          </p:cNvSpPr>
          <p:nvPr/>
        </p:nvSpPr>
        <p:spPr>
          <a:xfrm>
            <a:off x="6100573" y="1395518"/>
            <a:ext cx="5252398" cy="42200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u="sng">
                <a:cs typeface="Calibri"/>
              </a:rPr>
              <a:t>Growth Throughout Project</a:t>
            </a:r>
          </a:p>
          <a:p>
            <a:r>
              <a:rPr lang="en-US" sz="2000">
                <a:ea typeface="+mn-lt"/>
                <a:cs typeface="+mn-lt"/>
              </a:rPr>
              <a:t>Sprint 1: no process for determining Scrum master; Sprint 2 we created a Scrum master schedule</a:t>
            </a:r>
          </a:p>
          <a:p>
            <a:r>
              <a:rPr lang="en-US" sz="2000">
                <a:ea typeface="+mn-lt"/>
                <a:cs typeface="+mn-lt"/>
              </a:rPr>
              <a:t>Sprint 1 had specific minute-taker, Sprint 2 everyone took minutes, Sprint 3 Scrum master took minutes</a:t>
            </a: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67296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04D2E-4876-4F0C-828D-B4297D2A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6979" y="1599050"/>
            <a:ext cx="9630217" cy="12812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>
                <a:cs typeface="Calibri Light"/>
              </a:rPr>
              <a:t>Documentation/Communication</a:t>
            </a:r>
            <a:br>
              <a:rPr lang="en-US" sz="5400">
                <a:cs typeface="Calibri Light"/>
              </a:rPr>
            </a:br>
            <a:endParaRPr lang="en-US" sz="5400">
              <a:cs typeface="Calibri Ligh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871C42-2C85-4C5C-91D7-562003CAB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7571" y="1434949"/>
            <a:ext cx="5144860" cy="47117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Wiki Pages </a:t>
            </a:r>
          </a:p>
          <a:p>
            <a:pPr lvl="1"/>
            <a:r>
              <a:rPr lang="en-US">
                <a:cs typeface="Calibri"/>
              </a:rPr>
              <a:t>Repository of stated progress </a:t>
            </a:r>
            <a:endParaRPr lang="en-US"/>
          </a:p>
          <a:p>
            <a:pPr lvl="1"/>
            <a:r>
              <a:rPr lang="en-US">
                <a:cs typeface="Calibri"/>
              </a:rPr>
              <a:t>Detailed enough to use as reference</a:t>
            </a:r>
          </a:p>
          <a:p>
            <a:r>
              <a:rPr lang="en-US">
                <a:cs typeface="Calibri"/>
              </a:rPr>
              <a:t>Teams and Issues Tracking:</a:t>
            </a:r>
          </a:p>
          <a:p>
            <a:pPr lvl="1"/>
            <a:r>
              <a:rPr lang="en-US">
                <a:cs typeface="Calibri"/>
              </a:rPr>
              <a:t>Communication primarily within Teams and PR comments</a:t>
            </a:r>
          </a:p>
          <a:p>
            <a:pPr lvl="1"/>
            <a:r>
              <a:rPr lang="en-US">
                <a:cs typeface="Calibri"/>
              </a:rPr>
              <a:t>Issues mentioned on Teams would get their own branch and PR</a:t>
            </a:r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799F6C5-CA3C-442B-9958-01F51309605E}"/>
              </a:ext>
            </a:extLst>
          </p:cNvPr>
          <p:cNvSpPr txBox="1">
            <a:spLocks/>
          </p:cNvSpPr>
          <p:nvPr/>
        </p:nvSpPr>
        <p:spPr>
          <a:xfrm>
            <a:off x="6525242" y="1476432"/>
            <a:ext cx="4993049" cy="42860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Calibri"/>
              </a:rPr>
              <a:t>Growth Throughout Project</a:t>
            </a:r>
            <a:endParaRPr lang="en-US" dirty="0"/>
          </a:p>
          <a:p>
            <a:pPr lvl="1"/>
            <a:r>
              <a:rPr lang="en-US" dirty="0">
                <a:cs typeface="Calibri"/>
              </a:rPr>
              <a:t>Delegation of feature/project documentation</a:t>
            </a:r>
          </a:p>
          <a:p>
            <a:pPr lvl="1"/>
            <a:r>
              <a:rPr lang="en-US" dirty="0">
                <a:cs typeface="Calibri"/>
              </a:rPr>
              <a:t>Clarity in implementation details </a:t>
            </a:r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  <a:p>
            <a:pPr lvl="1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4462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04D2E-4876-4F0C-828D-B4297D2A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8362" y="252798"/>
            <a:ext cx="4361907" cy="7463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317C-CF5F-4EBD-B977-081DBA701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767" y="2419574"/>
            <a:ext cx="6791295" cy="27534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i="1">
                <a:cs typeface="Calibri"/>
              </a:rPr>
              <a:t>Spend time to define user stories well</a:t>
            </a:r>
          </a:p>
          <a:p>
            <a:r>
              <a:rPr lang="en-US" sz="2000" i="1">
                <a:cs typeface="Calibri"/>
              </a:rPr>
              <a:t>Not to add in complex external libraries that might end up causing problems in the long run development.</a:t>
            </a:r>
          </a:p>
          <a:p>
            <a:r>
              <a:rPr lang="en-US" sz="2000" i="1">
                <a:cs typeface="Calibri"/>
              </a:rPr>
              <a:t>Write comprehensive tests before writing code, not after.</a:t>
            </a:r>
            <a:endParaRPr lang="en-US">
              <a:cs typeface="Calibri"/>
            </a:endParaRPr>
          </a:p>
          <a:p>
            <a:r>
              <a:rPr lang="en-US" sz="2000" i="1">
                <a:cs typeface="Calibri"/>
              </a:rPr>
              <a:t>Plan time for integration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1CA33C60-AFDB-40D6-9E35-7365BCBA6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3250" y="2105321"/>
            <a:ext cx="4783318" cy="339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349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6C8A77-8662-4905-A58F-8E2E4E6D7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567843"/>
            <a:ext cx="3712224" cy="3714496"/>
          </a:xfrm>
        </p:spPr>
        <p:txBody>
          <a:bodyPr anchor="ctr">
            <a:normAutofit/>
          </a:bodyPr>
          <a:lstStyle/>
          <a:p>
            <a:r>
              <a:rPr lang="en-US" sz="4800">
                <a:cs typeface="Calibri Light"/>
              </a:rPr>
              <a:t>APP URL</a:t>
            </a:r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C3846A5-A498-4C9E-B4DC-13532657D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5506" y="643467"/>
            <a:ext cx="1128382" cy="847206"/>
            <a:chOff x="8183879" y="1000124"/>
            <a:chExt cx="1562267" cy="1172973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8A845FC1-FE68-40DE-B785-AA0F3DBD6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C26048ED-7A92-4694-A168-2C6C5C0D6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62A3FAA-D056-4098-8115-EA61EAF06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7645" y="839534"/>
            <a:ext cx="6781601" cy="5652388"/>
          </a:xfrm>
          <a:custGeom>
            <a:avLst/>
            <a:gdLst>
              <a:gd name="connsiteX0" fmla="*/ 2768595 w 4574113"/>
              <a:gd name="connsiteY0" fmla="*/ 2476119 h 3812472"/>
              <a:gd name="connsiteX1" fmla="*/ 3374676 w 4574113"/>
              <a:gd name="connsiteY1" fmla="*/ 2476119 h 3812472"/>
              <a:gd name="connsiteX2" fmla="*/ 3403209 w 4574113"/>
              <a:gd name="connsiteY2" fmla="*/ 2479909 h 3812472"/>
              <a:gd name="connsiteX3" fmla="*/ 3422833 w 4574113"/>
              <a:gd name="connsiteY3" fmla="*/ 2488137 h 3812472"/>
              <a:gd name="connsiteX4" fmla="*/ 3410840 w 4574113"/>
              <a:gd name="connsiteY4" fmla="*/ 2508879 h 3812472"/>
              <a:gd name="connsiteX5" fmla="*/ 2985934 w 4574113"/>
              <a:gd name="connsiteY5" fmla="*/ 3243764 h 3812472"/>
              <a:gd name="connsiteX6" fmla="*/ 2732784 w 4574113"/>
              <a:gd name="connsiteY6" fmla="*/ 3390890 h 3812472"/>
              <a:gd name="connsiteX7" fmla="*/ 2529297 w 4574113"/>
              <a:gd name="connsiteY7" fmla="*/ 3390890 h 3812472"/>
              <a:gd name="connsiteX8" fmla="*/ 2505559 w 4574113"/>
              <a:gd name="connsiteY8" fmla="*/ 3390890 h 3812472"/>
              <a:gd name="connsiteX9" fmla="*/ 2482907 w 4574113"/>
              <a:gd name="connsiteY9" fmla="*/ 3351884 h 3812472"/>
              <a:gd name="connsiteX10" fmla="*/ 2371959 w 4574113"/>
              <a:gd name="connsiteY10" fmla="*/ 3160822 h 3812472"/>
              <a:gd name="connsiteX11" fmla="*/ 2371959 w 4574113"/>
              <a:gd name="connsiteY11" fmla="*/ 3053878 h 3812472"/>
              <a:gd name="connsiteX12" fmla="*/ 2675654 w 4574113"/>
              <a:gd name="connsiteY12" fmla="*/ 2530895 h 3812472"/>
              <a:gd name="connsiteX13" fmla="*/ 2768595 w 4574113"/>
              <a:gd name="connsiteY13" fmla="*/ 2476119 h 3812472"/>
              <a:gd name="connsiteX14" fmla="*/ 3909778 w 4574113"/>
              <a:gd name="connsiteY14" fmla="*/ 676847 h 3812472"/>
              <a:gd name="connsiteX15" fmla="*/ 4305516 w 4574113"/>
              <a:gd name="connsiteY15" fmla="*/ 676847 h 3812472"/>
              <a:gd name="connsiteX16" fmla="*/ 4367056 w 4574113"/>
              <a:gd name="connsiteY16" fmla="*/ 712612 h 3812472"/>
              <a:gd name="connsiteX17" fmla="*/ 4564498 w 4574113"/>
              <a:gd name="connsiteY17" fmla="*/ 1054092 h 3812472"/>
              <a:gd name="connsiteX18" fmla="*/ 4564498 w 4574113"/>
              <a:gd name="connsiteY18" fmla="*/ 1123921 h 3812472"/>
              <a:gd name="connsiteX19" fmla="*/ 4367056 w 4574113"/>
              <a:gd name="connsiteY19" fmla="*/ 1465401 h 3812472"/>
              <a:gd name="connsiteX20" fmla="*/ 4305516 w 4574113"/>
              <a:gd name="connsiteY20" fmla="*/ 1501167 h 3812472"/>
              <a:gd name="connsiteX21" fmla="*/ 3909778 w 4574113"/>
              <a:gd name="connsiteY21" fmla="*/ 1501167 h 3812472"/>
              <a:gd name="connsiteX22" fmla="*/ 3849091 w 4574113"/>
              <a:gd name="connsiteY22" fmla="*/ 1465401 h 3812472"/>
              <a:gd name="connsiteX23" fmla="*/ 3650795 w 4574113"/>
              <a:gd name="connsiteY23" fmla="*/ 1123921 h 3812472"/>
              <a:gd name="connsiteX24" fmla="*/ 3650795 w 4574113"/>
              <a:gd name="connsiteY24" fmla="*/ 1054092 h 3812472"/>
              <a:gd name="connsiteX25" fmla="*/ 3849091 w 4574113"/>
              <a:gd name="connsiteY25" fmla="*/ 712612 h 3812472"/>
              <a:gd name="connsiteX26" fmla="*/ 3909778 w 4574113"/>
              <a:gd name="connsiteY26" fmla="*/ 676847 h 3812472"/>
              <a:gd name="connsiteX27" fmla="*/ 1104892 w 4574113"/>
              <a:gd name="connsiteY27" fmla="*/ 0 h 3812472"/>
              <a:gd name="connsiteX28" fmla="*/ 2732784 w 4574113"/>
              <a:gd name="connsiteY28" fmla="*/ 0 h 3812472"/>
              <a:gd name="connsiteX29" fmla="*/ 2985934 w 4574113"/>
              <a:gd name="connsiteY29" fmla="*/ 147125 h 3812472"/>
              <a:gd name="connsiteX30" fmla="*/ 3798122 w 4574113"/>
              <a:gd name="connsiteY30" fmla="*/ 1551823 h 3812472"/>
              <a:gd name="connsiteX31" fmla="*/ 3798122 w 4574113"/>
              <a:gd name="connsiteY31" fmla="*/ 1839068 h 3812472"/>
              <a:gd name="connsiteX32" fmla="*/ 3496551 w 4574113"/>
              <a:gd name="connsiteY32" fmla="*/ 2360642 h 3812472"/>
              <a:gd name="connsiteX33" fmla="*/ 3471135 w 4574113"/>
              <a:gd name="connsiteY33" fmla="*/ 2404597 h 3812472"/>
              <a:gd name="connsiteX34" fmla="*/ 3472029 w 4574113"/>
              <a:gd name="connsiteY34" fmla="*/ 2404972 h 3812472"/>
              <a:gd name="connsiteX35" fmla="*/ 3516881 w 4574113"/>
              <a:gd name="connsiteY35" fmla="*/ 2450209 h 3812472"/>
              <a:gd name="connsiteX36" fmla="*/ 3857970 w 4574113"/>
              <a:gd name="connsiteY36" fmla="*/ 3040131 h 3812472"/>
              <a:gd name="connsiteX37" fmla="*/ 3857970 w 4574113"/>
              <a:gd name="connsiteY37" fmla="*/ 3160764 h 3812472"/>
              <a:gd name="connsiteX38" fmla="*/ 3516881 w 4574113"/>
              <a:gd name="connsiteY38" fmla="*/ 3750684 h 3812472"/>
              <a:gd name="connsiteX39" fmla="*/ 3410567 w 4574113"/>
              <a:gd name="connsiteY39" fmla="*/ 3812472 h 3812472"/>
              <a:gd name="connsiteX40" fmla="*/ 2726911 w 4574113"/>
              <a:gd name="connsiteY40" fmla="*/ 3812472 h 3812472"/>
              <a:gd name="connsiteX41" fmla="*/ 2622074 w 4574113"/>
              <a:gd name="connsiteY41" fmla="*/ 3750684 h 3812472"/>
              <a:gd name="connsiteX42" fmla="*/ 2438330 w 4574113"/>
              <a:gd name="connsiteY42" fmla="*/ 3434265 h 3812472"/>
              <a:gd name="connsiteX43" fmla="*/ 2417573 w 4574113"/>
              <a:gd name="connsiteY43" fmla="*/ 3398519 h 3812472"/>
              <a:gd name="connsiteX44" fmla="*/ 2433905 w 4574113"/>
              <a:gd name="connsiteY44" fmla="*/ 3398519 h 3812472"/>
              <a:gd name="connsiteX45" fmla="*/ 2511101 w 4574113"/>
              <a:gd name="connsiteY45" fmla="*/ 3398519 h 3812472"/>
              <a:gd name="connsiteX46" fmla="*/ 2544636 w 4574113"/>
              <a:gd name="connsiteY46" fmla="*/ 3456269 h 3812472"/>
              <a:gd name="connsiteX47" fmla="*/ 2672757 w 4574113"/>
              <a:gd name="connsiteY47" fmla="*/ 3676902 h 3812472"/>
              <a:gd name="connsiteX48" fmla="*/ 2765699 w 4574113"/>
              <a:gd name="connsiteY48" fmla="*/ 3731679 h 3812472"/>
              <a:gd name="connsiteX49" fmla="*/ 3371780 w 4574113"/>
              <a:gd name="connsiteY49" fmla="*/ 3731679 h 3812472"/>
              <a:gd name="connsiteX50" fmla="*/ 3466029 w 4574113"/>
              <a:gd name="connsiteY50" fmla="*/ 3676902 h 3812472"/>
              <a:gd name="connsiteX51" fmla="*/ 3768415 w 4574113"/>
              <a:gd name="connsiteY51" fmla="*/ 3153920 h 3812472"/>
              <a:gd name="connsiteX52" fmla="*/ 3768415 w 4574113"/>
              <a:gd name="connsiteY52" fmla="*/ 3046975 h 3812472"/>
              <a:gd name="connsiteX53" fmla="*/ 3466029 w 4574113"/>
              <a:gd name="connsiteY53" fmla="*/ 2523992 h 3812472"/>
              <a:gd name="connsiteX54" fmla="*/ 3426268 w 4574113"/>
              <a:gd name="connsiteY54" fmla="*/ 2483888 h 3812472"/>
              <a:gd name="connsiteX55" fmla="*/ 3421667 w 4574113"/>
              <a:gd name="connsiteY55" fmla="*/ 2481960 h 3812472"/>
              <a:gd name="connsiteX56" fmla="*/ 3446331 w 4574113"/>
              <a:gd name="connsiteY56" fmla="*/ 2439303 h 3812472"/>
              <a:gd name="connsiteX57" fmla="*/ 3464674 w 4574113"/>
              <a:gd name="connsiteY57" fmla="*/ 2407578 h 3812472"/>
              <a:gd name="connsiteX58" fmla="*/ 3445649 w 4574113"/>
              <a:gd name="connsiteY58" fmla="*/ 2399601 h 3812472"/>
              <a:gd name="connsiteX59" fmla="*/ 3413464 w 4574113"/>
              <a:gd name="connsiteY59" fmla="*/ 2395325 h 3812472"/>
              <a:gd name="connsiteX60" fmla="*/ 2729808 w 4574113"/>
              <a:gd name="connsiteY60" fmla="*/ 2395325 h 3812472"/>
              <a:gd name="connsiteX61" fmla="*/ 2624971 w 4574113"/>
              <a:gd name="connsiteY61" fmla="*/ 2457112 h 3812472"/>
              <a:gd name="connsiteX62" fmla="*/ 2282405 w 4574113"/>
              <a:gd name="connsiteY62" fmla="*/ 3047034 h 3812472"/>
              <a:gd name="connsiteX63" fmla="*/ 2282405 w 4574113"/>
              <a:gd name="connsiteY63" fmla="*/ 3167666 h 3812472"/>
              <a:gd name="connsiteX64" fmla="*/ 2395478 w 4574113"/>
              <a:gd name="connsiteY64" fmla="*/ 3362386 h 3812472"/>
              <a:gd name="connsiteX65" fmla="*/ 2412031 w 4574113"/>
              <a:gd name="connsiteY65" fmla="*/ 3390890 h 3812472"/>
              <a:gd name="connsiteX66" fmla="*/ 2335350 w 4574113"/>
              <a:gd name="connsiteY66" fmla="*/ 3390890 h 3812472"/>
              <a:gd name="connsiteX67" fmla="*/ 1104892 w 4574113"/>
              <a:gd name="connsiteY67" fmla="*/ 3390890 h 3812472"/>
              <a:gd name="connsiteX68" fmla="*/ 855258 w 4574113"/>
              <a:gd name="connsiteY68" fmla="*/ 3243764 h 3812472"/>
              <a:gd name="connsiteX69" fmla="*/ 39555 w 4574113"/>
              <a:gd name="connsiteY69" fmla="*/ 1839068 h 3812472"/>
              <a:gd name="connsiteX70" fmla="*/ 39555 w 4574113"/>
              <a:gd name="connsiteY70" fmla="*/ 1551823 h 3812472"/>
              <a:gd name="connsiteX71" fmla="*/ 855258 w 4574113"/>
              <a:gd name="connsiteY71" fmla="*/ 147125 h 3812472"/>
              <a:gd name="connsiteX72" fmla="*/ 1104892 w 4574113"/>
              <a:gd name="connsiteY72" fmla="*/ 0 h 381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574113" h="3812472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35897-21BF-4336-8EF5-0F3BA6DD8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4068" y="2096162"/>
            <a:ext cx="4754132" cy="26578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https://g003-cardgamesim-sprint3.herokuapp.com/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EA7119-2C97-4A6F-A616-A12FC73F7000}"/>
              </a:ext>
            </a:extLst>
          </p:cNvPr>
          <p:cNvSpPr txBox="1"/>
          <p:nvPr/>
        </p:nvSpPr>
        <p:spPr>
          <a:xfrm>
            <a:off x="901262" y="4593020"/>
            <a:ext cx="385992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Calibri"/>
              </a:rPr>
              <a:t>Otherwise, questions?</a:t>
            </a:r>
          </a:p>
        </p:txBody>
      </p:sp>
    </p:spTree>
    <p:extLst>
      <p:ext uri="{BB962C8B-B14F-4D97-AF65-F5344CB8AC3E}">
        <p14:creationId xmlns:p14="http://schemas.microsoft.com/office/powerpoint/2010/main" val="3602061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97D3AFED2D479439EDB539658B9194A" ma:contentTypeVersion="9" ma:contentTypeDescription="Create a new document." ma:contentTypeScope="" ma:versionID="d3619f67fa0abc652d6947b49125dc62">
  <xsd:schema xmlns:xsd="http://www.w3.org/2001/XMLSchema" xmlns:xs="http://www.w3.org/2001/XMLSchema" xmlns:p="http://schemas.microsoft.com/office/2006/metadata/properties" xmlns:ns2="ca6ba808-ea0c-46de-a9de-3c8c00c0326d" xmlns:ns3="5dfce161-8311-4202-b892-b07eda05cda0" targetNamespace="http://schemas.microsoft.com/office/2006/metadata/properties" ma:root="true" ma:fieldsID="45e71d0a83b1a8e609aad460733aca02" ns2:_="" ns3:_="">
    <xsd:import namespace="ca6ba808-ea0c-46de-a9de-3c8c00c0326d"/>
    <xsd:import namespace="5dfce161-8311-4202-b892-b07eda05cd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6ba808-ea0c-46de-a9de-3c8c00c032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fce161-8311-4202-b892-b07eda05cda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D5735B-1828-4633-8353-BFC8B6730632}">
  <ds:schemaRefs>
    <ds:schemaRef ds:uri="5dfce161-8311-4202-b892-b07eda05cda0"/>
    <ds:schemaRef ds:uri="ca6ba808-ea0c-46de-a9de-3c8c00c032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AE524A7-99FB-468D-830B-A69FEA2CE41C}">
  <ds:schemaRefs>
    <ds:schemaRef ds:uri="5dfce161-8311-4202-b892-b07eda05cda0"/>
    <ds:schemaRef ds:uri="ca6ba808-ea0c-46de-a9de-3c8c00c0326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E5D9050-D3D5-4208-B9B0-48C7129EB9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4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office theme</vt:lpstr>
      <vt:lpstr>View</vt:lpstr>
      <vt:lpstr>Team 3 Card Game Simulator</vt:lpstr>
      <vt:lpstr>Product Demo</vt:lpstr>
      <vt:lpstr>Behavior-Driven Design</vt:lpstr>
      <vt:lpstr>Test-Driven Development</vt:lpstr>
      <vt:lpstr>Adding To The Codebase</vt:lpstr>
      <vt:lpstr>Meetings</vt:lpstr>
      <vt:lpstr>Documentation/Communication </vt:lpstr>
      <vt:lpstr>Lessons Learned</vt:lpstr>
      <vt:lpstr>APP URL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12</cp:revision>
  <dcterms:created xsi:type="dcterms:W3CDTF">2020-12-14T02:14:10Z</dcterms:created>
  <dcterms:modified xsi:type="dcterms:W3CDTF">2020-12-16T14:19:27Z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0x010100B97D3AFED2D479439EDB539658B9194A</vt:lpwstr>
  </property>
</Properties>
</file>

<file path=docProps/thumbnail.jpeg>
</file>